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91" r:id="rId4"/>
    <p:sldId id="294" r:id="rId5"/>
    <p:sldId id="295" r:id="rId6"/>
    <p:sldId id="299" r:id="rId7"/>
    <p:sldId id="300" r:id="rId8"/>
    <p:sldId id="301" r:id="rId9"/>
    <p:sldId id="297" r:id="rId10"/>
    <p:sldId id="303" r:id="rId11"/>
    <p:sldId id="302" r:id="rId12"/>
    <p:sldId id="304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0CB648-46D8-4028-8FF8-D0261D777B32}" v="887" dt="2021-10-07T12:14:55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an Tran" userId="b26f084bd8b75064" providerId="LiveId" clId="{CD0CB648-46D8-4028-8FF8-D0261D777B32}"/>
    <pc:docChg chg="undo custSel delSld modSld delMainMaster">
      <pc:chgData name="Loan Tran" userId="b26f084bd8b75064" providerId="LiveId" clId="{CD0CB648-46D8-4028-8FF8-D0261D777B32}" dt="2021-10-07T12:14:55.454" v="6046" actId="20577"/>
      <pc:docMkLst>
        <pc:docMk/>
      </pc:docMkLst>
      <pc:sldChg chg="del">
        <pc:chgData name="Loan Tran" userId="b26f084bd8b75064" providerId="LiveId" clId="{CD0CB648-46D8-4028-8FF8-D0261D777B32}" dt="2021-10-03T15:35:56.265" v="3" actId="47"/>
        <pc:sldMkLst>
          <pc:docMk/>
          <pc:sldMk cId="2470025593" sldId="256"/>
        </pc:sldMkLst>
      </pc:sldChg>
      <pc:sldChg chg="addSp delSp modSp mod">
        <pc:chgData name="Loan Tran" userId="b26f084bd8b75064" providerId="LiveId" clId="{CD0CB648-46D8-4028-8FF8-D0261D777B32}" dt="2021-10-06T12:50:57.854" v="5918" actId="1035"/>
        <pc:sldMkLst>
          <pc:docMk/>
          <pc:sldMk cId="3236360641" sldId="256"/>
        </pc:sldMkLst>
        <pc:spChg chg="mod">
          <ac:chgData name="Loan Tran" userId="b26f084bd8b75064" providerId="LiveId" clId="{CD0CB648-46D8-4028-8FF8-D0261D777B32}" dt="2021-10-06T12:50:39.523" v="5887" actId="1038"/>
          <ac:spMkLst>
            <pc:docMk/>
            <pc:sldMk cId="3236360641" sldId="256"/>
            <ac:spMk id="49" creationId="{00000000-0000-0000-0000-000000000000}"/>
          </ac:spMkLst>
        </pc:spChg>
        <pc:spChg chg="mod">
          <ac:chgData name="Loan Tran" userId="b26f084bd8b75064" providerId="LiveId" clId="{CD0CB648-46D8-4028-8FF8-D0261D777B32}" dt="2021-10-06T12:50:45.743" v="5901" actId="1037"/>
          <ac:spMkLst>
            <pc:docMk/>
            <pc:sldMk cId="3236360641" sldId="256"/>
            <ac:spMk id="50" creationId="{00000000-0000-0000-0000-000000000000}"/>
          </ac:spMkLst>
        </pc:spChg>
        <pc:spChg chg="mod">
          <ac:chgData name="Loan Tran" userId="b26f084bd8b75064" providerId="LiveId" clId="{CD0CB648-46D8-4028-8FF8-D0261D777B32}" dt="2021-10-06T12:50:57.854" v="5918" actId="1035"/>
          <ac:spMkLst>
            <pc:docMk/>
            <pc:sldMk cId="3236360641" sldId="256"/>
            <ac:spMk id="52" creationId="{00000000-0000-0000-0000-000000000000}"/>
          </ac:spMkLst>
        </pc:spChg>
        <pc:spChg chg="mod">
          <ac:chgData name="Loan Tran" userId="b26f084bd8b75064" providerId="LiveId" clId="{CD0CB648-46D8-4028-8FF8-D0261D777B32}" dt="2021-10-06T12:50:57.854" v="5918" actId="1035"/>
          <ac:spMkLst>
            <pc:docMk/>
            <pc:sldMk cId="3236360641" sldId="256"/>
            <ac:spMk id="53" creationId="{00000000-0000-0000-0000-000000000000}"/>
          </ac:spMkLst>
        </pc:spChg>
        <pc:picChg chg="add del mod">
          <ac:chgData name="Loan Tran" userId="b26f084bd8b75064" providerId="LiveId" clId="{CD0CB648-46D8-4028-8FF8-D0261D777B32}" dt="2021-10-06T12:46:39.956" v="5858" actId="478"/>
          <ac:picMkLst>
            <pc:docMk/>
            <pc:sldMk cId="3236360641" sldId="256"/>
            <ac:picMk id="3" creationId="{9D091969-1F07-480E-815F-32E902648F1B}"/>
          </ac:picMkLst>
        </pc:picChg>
        <pc:picChg chg="add del mod">
          <ac:chgData name="Loan Tran" userId="b26f084bd8b75064" providerId="LiveId" clId="{CD0CB648-46D8-4028-8FF8-D0261D777B32}" dt="2021-10-06T12:46:54.223" v="5862" actId="478"/>
          <ac:picMkLst>
            <pc:docMk/>
            <pc:sldMk cId="3236360641" sldId="256"/>
            <ac:picMk id="5" creationId="{C68F955D-F1FD-4978-A32A-A578A345FD74}"/>
          </ac:picMkLst>
        </pc:picChg>
        <pc:picChg chg="add mod ord">
          <ac:chgData name="Loan Tran" userId="b26f084bd8b75064" providerId="LiveId" clId="{CD0CB648-46D8-4028-8FF8-D0261D777B32}" dt="2021-10-06T12:50:23.423" v="5870" actId="167"/>
          <ac:picMkLst>
            <pc:docMk/>
            <pc:sldMk cId="3236360641" sldId="256"/>
            <ac:picMk id="7" creationId="{1D10FD4F-5168-420D-808A-3D33E2A178D6}"/>
          </ac:picMkLst>
        </pc:picChg>
        <pc:picChg chg="del mod">
          <ac:chgData name="Loan Tran" userId="b26f084bd8b75064" providerId="LiveId" clId="{CD0CB648-46D8-4028-8FF8-D0261D777B32}" dt="2021-10-06T12:45:16.214" v="5852" actId="478"/>
          <ac:picMkLst>
            <pc:docMk/>
            <pc:sldMk cId="3236360641" sldId="256"/>
            <ac:picMk id="8" creationId="{AA17A345-AE5E-4E83-B745-A028AA425CEF}"/>
          </ac:picMkLst>
        </pc:picChg>
        <pc:picChg chg="mod">
          <ac:chgData name="Loan Tran" userId="b26f084bd8b75064" providerId="LiveId" clId="{CD0CB648-46D8-4028-8FF8-D0261D777B32}" dt="2021-10-06T12:50:57.854" v="5918" actId="1035"/>
          <ac:picMkLst>
            <pc:docMk/>
            <pc:sldMk cId="3236360641" sldId="256"/>
            <ac:picMk id="51" creationId="{00000000-0000-0000-0000-000000000000}"/>
          </ac:picMkLst>
        </pc:picChg>
      </pc:sldChg>
      <pc:sldChg chg="del">
        <pc:chgData name="Loan Tran" userId="b26f084bd8b75064" providerId="LiveId" clId="{CD0CB648-46D8-4028-8FF8-D0261D777B32}" dt="2021-10-03T15:36:11.503" v="4" actId="47"/>
        <pc:sldMkLst>
          <pc:docMk/>
          <pc:sldMk cId="2027248567" sldId="257"/>
        </pc:sldMkLst>
      </pc:sldChg>
      <pc:sldChg chg="del">
        <pc:chgData name="Loan Tran" userId="b26f084bd8b75064" providerId="LiveId" clId="{CD0CB648-46D8-4028-8FF8-D0261D777B32}" dt="2021-10-03T15:36:42.498" v="5" actId="47"/>
        <pc:sldMkLst>
          <pc:docMk/>
          <pc:sldMk cId="3526781472" sldId="258"/>
        </pc:sldMkLst>
      </pc:sldChg>
      <pc:sldChg chg="del">
        <pc:chgData name="Loan Tran" userId="b26f084bd8b75064" providerId="LiveId" clId="{CD0CB648-46D8-4028-8FF8-D0261D777B32}" dt="2021-10-03T15:36:46.877" v="6" actId="47"/>
        <pc:sldMkLst>
          <pc:docMk/>
          <pc:sldMk cId="246365967" sldId="259"/>
        </pc:sldMkLst>
      </pc:sldChg>
      <pc:sldChg chg="del">
        <pc:chgData name="Loan Tran" userId="b26f084bd8b75064" providerId="LiveId" clId="{CD0CB648-46D8-4028-8FF8-D0261D777B32}" dt="2021-10-03T15:37:00.978" v="7" actId="47"/>
        <pc:sldMkLst>
          <pc:docMk/>
          <pc:sldMk cId="2526957201" sldId="260"/>
        </pc:sldMkLst>
      </pc:sldChg>
      <pc:sldChg chg="addSp delSp modSp del mod">
        <pc:chgData name="Loan Tran" userId="b26f084bd8b75064" providerId="LiveId" clId="{CD0CB648-46D8-4028-8FF8-D0261D777B32}" dt="2021-10-03T15:37:34.667" v="8" actId="47"/>
        <pc:sldMkLst>
          <pc:docMk/>
          <pc:sldMk cId="3806896788" sldId="261"/>
        </pc:sldMkLst>
        <pc:picChg chg="add del mod">
          <ac:chgData name="Loan Tran" userId="b26f084bd8b75064" providerId="LiveId" clId="{CD0CB648-46D8-4028-8FF8-D0261D777B32}" dt="2021-10-03T14:13:03.870" v="2" actId="478"/>
          <ac:picMkLst>
            <pc:docMk/>
            <pc:sldMk cId="3806896788" sldId="261"/>
            <ac:picMk id="2" creationId="{00000000-0000-0000-0000-000000000000}"/>
          </ac:picMkLst>
        </pc:picChg>
      </pc:sldChg>
      <pc:sldChg chg="del">
        <pc:chgData name="Loan Tran" userId="b26f084bd8b75064" providerId="LiveId" clId="{CD0CB648-46D8-4028-8FF8-D0261D777B32}" dt="2021-10-03T15:37:40.292" v="9" actId="47"/>
        <pc:sldMkLst>
          <pc:docMk/>
          <pc:sldMk cId="3696416984" sldId="262"/>
        </pc:sldMkLst>
      </pc:sldChg>
      <pc:sldChg chg="del">
        <pc:chgData name="Loan Tran" userId="b26f084bd8b75064" providerId="LiveId" clId="{CD0CB648-46D8-4028-8FF8-D0261D777B32}" dt="2021-10-03T15:38:10.886" v="10" actId="47"/>
        <pc:sldMkLst>
          <pc:docMk/>
          <pc:sldMk cId="1465755598" sldId="263"/>
        </pc:sldMkLst>
      </pc:sldChg>
      <pc:sldChg chg="del">
        <pc:chgData name="Loan Tran" userId="b26f084bd8b75064" providerId="LiveId" clId="{CD0CB648-46D8-4028-8FF8-D0261D777B32}" dt="2021-10-03T15:38:14.269" v="11" actId="47"/>
        <pc:sldMkLst>
          <pc:docMk/>
          <pc:sldMk cId="1953628066" sldId="264"/>
        </pc:sldMkLst>
      </pc:sldChg>
      <pc:sldChg chg="del">
        <pc:chgData name="Loan Tran" userId="b26f084bd8b75064" providerId="LiveId" clId="{CD0CB648-46D8-4028-8FF8-D0261D777B32}" dt="2021-10-03T15:38:16.108" v="12" actId="47"/>
        <pc:sldMkLst>
          <pc:docMk/>
          <pc:sldMk cId="3795587061" sldId="265"/>
        </pc:sldMkLst>
      </pc:sldChg>
      <pc:sldChg chg="del">
        <pc:chgData name="Loan Tran" userId="b26f084bd8b75064" providerId="LiveId" clId="{CD0CB648-46D8-4028-8FF8-D0261D777B32}" dt="2021-10-03T15:38:18.013" v="13" actId="47"/>
        <pc:sldMkLst>
          <pc:docMk/>
          <pc:sldMk cId="314107979" sldId="266"/>
        </pc:sldMkLst>
      </pc:sldChg>
      <pc:sldChg chg="del">
        <pc:chgData name="Loan Tran" userId="b26f084bd8b75064" providerId="LiveId" clId="{CD0CB648-46D8-4028-8FF8-D0261D777B32}" dt="2021-10-03T15:38:22.157" v="15" actId="47"/>
        <pc:sldMkLst>
          <pc:docMk/>
          <pc:sldMk cId="589061540" sldId="267"/>
        </pc:sldMkLst>
      </pc:sldChg>
      <pc:sldChg chg="del">
        <pc:chgData name="Loan Tran" userId="b26f084bd8b75064" providerId="LiveId" clId="{CD0CB648-46D8-4028-8FF8-D0261D777B32}" dt="2021-10-04T15:55:45.090" v="1205" actId="47"/>
        <pc:sldMkLst>
          <pc:docMk/>
          <pc:sldMk cId="2610982084" sldId="268"/>
        </pc:sldMkLst>
      </pc:sldChg>
      <pc:sldChg chg="modSp mod">
        <pc:chgData name="Loan Tran" userId="b26f084bd8b75064" providerId="LiveId" clId="{CD0CB648-46D8-4028-8FF8-D0261D777B32}" dt="2021-10-06T13:23:23.888" v="5926" actId="20577"/>
        <pc:sldMkLst>
          <pc:docMk/>
          <pc:sldMk cId="2580553457" sldId="291"/>
        </pc:sldMkLst>
        <pc:spChg chg="mod">
          <ac:chgData name="Loan Tran" userId="b26f084bd8b75064" providerId="LiveId" clId="{CD0CB648-46D8-4028-8FF8-D0261D777B32}" dt="2021-10-06T13:23:23.888" v="5926" actId="20577"/>
          <ac:spMkLst>
            <pc:docMk/>
            <pc:sldMk cId="2580553457" sldId="291"/>
            <ac:spMk id="14" creationId="{00000000-0000-0000-0000-000000000000}"/>
          </ac:spMkLst>
        </pc:spChg>
      </pc:sldChg>
      <pc:sldChg chg="delSp modSp mod delAnim modAnim">
        <pc:chgData name="Loan Tran" userId="b26f084bd8b75064" providerId="LiveId" clId="{CD0CB648-46D8-4028-8FF8-D0261D777B32}" dt="2021-10-06T13:49:43.798" v="5946"/>
        <pc:sldMkLst>
          <pc:docMk/>
          <pc:sldMk cId="3225862317" sldId="294"/>
        </pc:sldMkLst>
        <pc:spChg chg="mod">
          <ac:chgData name="Loan Tran" userId="b26f084bd8b75064" providerId="LiveId" clId="{CD0CB648-46D8-4028-8FF8-D0261D777B32}" dt="2021-10-06T11:31:42.417" v="2646" actId="1038"/>
          <ac:spMkLst>
            <pc:docMk/>
            <pc:sldMk cId="3225862317" sldId="294"/>
            <ac:spMk id="2" creationId="{8575B4C6-387B-463E-BF7A-D0EE24AD626D}"/>
          </ac:spMkLst>
        </pc:spChg>
        <pc:spChg chg="mod">
          <ac:chgData name="Loan Tran" userId="b26f084bd8b75064" providerId="LiveId" clId="{CD0CB648-46D8-4028-8FF8-D0261D777B32}" dt="2021-10-06T13:32:07.067" v="5942" actId="20577"/>
          <ac:spMkLst>
            <pc:docMk/>
            <pc:sldMk cId="3225862317" sldId="294"/>
            <ac:spMk id="3" creationId="{76687C52-600F-402B-A6ED-159A784C4BAF}"/>
          </ac:spMkLst>
        </pc:spChg>
        <pc:spChg chg="mod">
          <ac:chgData name="Loan Tran" userId="b26f084bd8b75064" providerId="LiveId" clId="{CD0CB648-46D8-4028-8FF8-D0261D777B32}" dt="2021-10-06T10:42:22.371" v="2576" actId="1038"/>
          <ac:spMkLst>
            <pc:docMk/>
            <pc:sldMk cId="3225862317" sldId="294"/>
            <ac:spMk id="10" creationId="{D2E1DE85-CB9D-42F7-97E1-16094C07252C}"/>
          </ac:spMkLst>
        </pc:spChg>
        <pc:spChg chg="mod">
          <ac:chgData name="Loan Tran" userId="b26f084bd8b75064" providerId="LiveId" clId="{CD0CB648-46D8-4028-8FF8-D0261D777B32}" dt="2021-10-06T11:31:55.327" v="2654" actId="1038"/>
          <ac:spMkLst>
            <pc:docMk/>
            <pc:sldMk cId="3225862317" sldId="294"/>
            <ac:spMk id="11" creationId="{D6232888-39CB-4E93-8B4A-4907B18DDECC}"/>
          </ac:spMkLst>
        </pc:spChg>
        <pc:spChg chg="mod">
          <ac:chgData name="Loan Tran" userId="b26f084bd8b75064" providerId="LiveId" clId="{CD0CB648-46D8-4028-8FF8-D0261D777B32}" dt="2021-10-06T10:38:37.028" v="2313" actId="1038"/>
          <ac:spMkLst>
            <pc:docMk/>
            <pc:sldMk cId="3225862317" sldId="294"/>
            <ac:spMk id="12" creationId="{19797FE2-467D-46EA-BB53-E5D7063936F1}"/>
          </ac:spMkLst>
        </pc:spChg>
        <pc:spChg chg="del mod">
          <ac:chgData name="Loan Tran" userId="b26f084bd8b75064" providerId="LiveId" clId="{CD0CB648-46D8-4028-8FF8-D0261D777B32}" dt="2021-10-06T10:40:25.451" v="2418" actId="478"/>
          <ac:spMkLst>
            <pc:docMk/>
            <pc:sldMk cId="3225862317" sldId="294"/>
            <ac:spMk id="14" creationId="{E877127E-30C0-45A4-8111-C48B602AE46D}"/>
          </ac:spMkLst>
        </pc:spChg>
        <pc:spChg chg="mod">
          <ac:chgData name="Loan Tran" userId="b26f084bd8b75064" providerId="LiveId" clId="{CD0CB648-46D8-4028-8FF8-D0261D777B32}" dt="2021-10-06T13:32:04.442" v="5941" actId="20577"/>
          <ac:spMkLst>
            <pc:docMk/>
            <pc:sldMk cId="3225862317" sldId="294"/>
            <ac:spMk id="15" creationId="{B941CAF1-D79D-47D3-867F-7F43D2101A03}"/>
          </ac:spMkLst>
        </pc:spChg>
        <pc:spChg chg="mod">
          <ac:chgData name="Loan Tran" userId="b26f084bd8b75064" providerId="LiveId" clId="{CD0CB648-46D8-4028-8FF8-D0261D777B32}" dt="2021-10-06T10:33:31.731" v="2025" actId="1036"/>
          <ac:spMkLst>
            <pc:docMk/>
            <pc:sldMk cId="3225862317" sldId="294"/>
            <ac:spMk id="20" creationId="{5D10C9D4-AEC8-4678-926B-8B305DE845E5}"/>
          </ac:spMkLst>
        </pc:spChg>
        <pc:spChg chg="mod">
          <ac:chgData name="Loan Tran" userId="b26f084bd8b75064" providerId="LiveId" clId="{CD0CB648-46D8-4028-8FF8-D0261D777B32}" dt="2021-10-06T10:28:58.713" v="1885" actId="1038"/>
          <ac:spMkLst>
            <pc:docMk/>
            <pc:sldMk cId="3225862317" sldId="294"/>
            <ac:spMk id="21" creationId="{0F2AF10A-28C2-46ED-AD66-02EB0D9166AB}"/>
          </ac:spMkLst>
        </pc:spChg>
        <pc:spChg chg="mod">
          <ac:chgData name="Loan Tran" userId="b26f084bd8b75064" providerId="LiveId" clId="{CD0CB648-46D8-4028-8FF8-D0261D777B32}" dt="2021-10-06T10:26:27.773" v="1807" actId="1035"/>
          <ac:spMkLst>
            <pc:docMk/>
            <pc:sldMk cId="3225862317" sldId="294"/>
            <ac:spMk id="22" creationId="{5E6227CE-263E-451E-9AA2-6945331B8E02}"/>
          </ac:spMkLst>
        </pc:spChg>
        <pc:spChg chg="del mod">
          <ac:chgData name="Loan Tran" userId="b26f084bd8b75064" providerId="LiveId" clId="{CD0CB648-46D8-4028-8FF8-D0261D777B32}" dt="2021-10-06T10:41:30.816" v="2490" actId="478"/>
          <ac:spMkLst>
            <pc:docMk/>
            <pc:sldMk cId="3225862317" sldId="294"/>
            <ac:spMk id="23" creationId="{2271CC75-0B72-4A74-BAB6-FD78175B5218}"/>
          </ac:spMkLst>
        </pc:spChg>
        <pc:spChg chg="mod">
          <ac:chgData name="Loan Tran" userId="b26f084bd8b75064" providerId="LiveId" clId="{CD0CB648-46D8-4028-8FF8-D0261D777B32}" dt="2021-10-06T10:49:08.088" v="2612" actId="14100"/>
          <ac:spMkLst>
            <pc:docMk/>
            <pc:sldMk cId="3225862317" sldId="294"/>
            <ac:spMk id="24" creationId="{377F1D4A-0175-4393-8105-5E6CDE4704B1}"/>
          </ac:spMkLst>
        </pc:spChg>
        <pc:spChg chg="del mod">
          <ac:chgData name="Loan Tran" userId="b26f084bd8b75064" providerId="LiveId" clId="{CD0CB648-46D8-4028-8FF8-D0261D777B32}" dt="2021-10-06T10:42:55.921" v="2582" actId="478"/>
          <ac:spMkLst>
            <pc:docMk/>
            <pc:sldMk cId="3225862317" sldId="294"/>
            <ac:spMk id="25" creationId="{734067C4-3B1D-4401-B52A-F524E9E75D5A}"/>
          </ac:spMkLst>
        </pc:spChg>
        <pc:spChg chg="mod">
          <ac:chgData name="Loan Tran" userId="b26f084bd8b75064" providerId="LiveId" clId="{CD0CB648-46D8-4028-8FF8-D0261D777B32}" dt="2021-10-06T10:49:26.750" v="2615" actId="14100"/>
          <ac:spMkLst>
            <pc:docMk/>
            <pc:sldMk cId="3225862317" sldId="294"/>
            <ac:spMk id="26" creationId="{ED8994C6-A785-49D2-8C0D-6238688785B5}"/>
          </ac:spMkLst>
        </pc:spChg>
        <pc:spChg chg="del mod">
          <ac:chgData name="Loan Tran" userId="b26f084bd8b75064" providerId="LiveId" clId="{CD0CB648-46D8-4028-8FF8-D0261D777B32}" dt="2021-10-06T10:37:54.366" v="2275" actId="478"/>
          <ac:spMkLst>
            <pc:docMk/>
            <pc:sldMk cId="3225862317" sldId="294"/>
            <ac:spMk id="27" creationId="{2B774A78-D0B0-4348-B436-44252838C014}"/>
          </ac:spMkLst>
        </pc:spChg>
        <pc:spChg chg="mod">
          <ac:chgData name="Loan Tran" userId="b26f084bd8b75064" providerId="LiveId" clId="{CD0CB648-46D8-4028-8FF8-D0261D777B32}" dt="2021-10-06T10:26:38.633" v="1845" actId="1037"/>
          <ac:spMkLst>
            <pc:docMk/>
            <pc:sldMk cId="3225862317" sldId="294"/>
            <ac:spMk id="28" creationId="{A4486D37-7A50-4AAF-921D-1A1D503952B4}"/>
          </ac:spMkLst>
        </pc:spChg>
        <pc:graphicFrameChg chg="mod modGraphic">
          <ac:chgData name="Loan Tran" userId="b26f084bd8b75064" providerId="LiveId" clId="{CD0CB648-46D8-4028-8FF8-D0261D777B32}" dt="2021-10-06T10:36:21.739" v="2165" actId="14734"/>
          <ac:graphicFrameMkLst>
            <pc:docMk/>
            <pc:sldMk cId="3225862317" sldId="294"/>
            <ac:graphicFrameMk id="16" creationId="{E164A9B9-8732-47AA-92F3-C60DD339F9C9}"/>
          </ac:graphicFrameMkLst>
        </pc:graphicFrameChg>
        <pc:picChg chg="mod">
          <ac:chgData name="Loan Tran" userId="b26f084bd8b75064" providerId="LiveId" clId="{CD0CB648-46D8-4028-8FF8-D0261D777B32}" dt="2021-10-06T10:39:45.633" v="2390" actId="1076"/>
          <ac:picMkLst>
            <pc:docMk/>
            <pc:sldMk cId="3225862317" sldId="294"/>
            <ac:picMk id="17" creationId="{1226ABCD-524E-43C2-96FB-3F1D191070CB}"/>
          </ac:picMkLst>
        </pc:picChg>
        <pc:picChg chg="mod">
          <ac:chgData name="Loan Tran" userId="b26f084bd8b75064" providerId="LiveId" clId="{CD0CB648-46D8-4028-8FF8-D0261D777B32}" dt="2021-10-06T10:36:26.709" v="2166" actId="14100"/>
          <ac:picMkLst>
            <pc:docMk/>
            <pc:sldMk cId="3225862317" sldId="294"/>
            <ac:picMk id="18" creationId="{F8CE9773-1367-4552-8CE4-B80D64A4F09D}"/>
          </ac:picMkLst>
        </pc:picChg>
        <pc:picChg chg="mod">
          <ac:chgData name="Loan Tran" userId="b26f084bd8b75064" providerId="LiveId" clId="{CD0CB648-46D8-4028-8FF8-D0261D777B32}" dt="2021-10-06T10:29:06.635" v="1886" actId="14100"/>
          <ac:picMkLst>
            <pc:docMk/>
            <pc:sldMk cId="3225862317" sldId="294"/>
            <ac:picMk id="19" creationId="{2619D56F-314F-44B1-9CFD-47E06B895387}"/>
          </ac:picMkLst>
        </pc:picChg>
      </pc:sldChg>
      <pc:sldChg chg="modSp mod">
        <pc:chgData name="Loan Tran" userId="b26f084bd8b75064" providerId="LiveId" clId="{CD0CB648-46D8-4028-8FF8-D0261D777B32}" dt="2021-10-06T13:23:53.033" v="5936" actId="255"/>
        <pc:sldMkLst>
          <pc:docMk/>
          <pc:sldMk cId="3140260942" sldId="295"/>
        </pc:sldMkLst>
        <pc:spChg chg="mod">
          <ac:chgData name="Loan Tran" userId="b26f084bd8b75064" providerId="LiveId" clId="{CD0CB648-46D8-4028-8FF8-D0261D777B32}" dt="2021-10-06T13:23:53.033" v="5936" actId="255"/>
          <ac:spMkLst>
            <pc:docMk/>
            <pc:sldMk cId="3140260942" sldId="295"/>
            <ac:spMk id="14" creationId="{00000000-0000-0000-0000-000000000000}"/>
          </ac:spMkLst>
        </pc:spChg>
      </pc:sldChg>
      <pc:sldChg chg="addSp delSp modSp del mod modAnim">
        <pc:chgData name="Loan Tran" userId="b26f084bd8b75064" providerId="LiveId" clId="{CD0CB648-46D8-4028-8FF8-D0261D777B32}" dt="2021-10-04T15:44:21.121" v="1054" actId="47"/>
        <pc:sldMkLst>
          <pc:docMk/>
          <pc:sldMk cId="3981209713" sldId="296"/>
        </pc:sldMkLst>
        <pc:spChg chg="add del mod">
          <ac:chgData name="Loan Tran" userId="b26f084bd8b75064" providerId="LiveId" clId="{CD0CB648-46D8-4028-8FF8-D0261D777B32}" dt="2021-10-04T15:43:01.012" v="990"/>
          <ac:spMkLst>
            <pc:docMk/>
            <pc:sldMk cId="3981209713" sldId="296"/>
            <ac:spMk id="11" creationId="{D948997C-DD4A-4DCC-B62D-C4830E04CC92}"/>
          </ac:spMkLst>
        </pc:spChg>
        <pc:spChg chg="add del mod">
          <ac:chgData name="Loan Tran" userId="b26f084bd8b75064" providerId="LiveId" clId="{CD0CB648-46D8-4028-8FF8-D0261D777B32}" dt="2021-10-04T15:43:01.012" v="990"/>
          <ac:spMkLst>
            <pc:docMk/>
            <pc:sldMk cId="3981209713" sldId="296"/>
            <ac:spMk id="12" creationId="{F703502C-AA06-495E-AC7A-F3453DDE4189}"/>
          </ac:spMkLst>
        </pc:spChg>
        <pc:spChg chg="del mod">
          <ac:chgData name="Loan Tran" userId="b26f084bd8b75064" providerId="LiveId" clId="{CD0CB648-46D8-4028-8FF8-D0261D777B32}" dt="2021-10-04T15:44:14.296" v="1051" actId="21"/>
          <ac:spMkLst>
            <pc:docMk/>
            <pc:sldMk cId="3981209713" sldId="296"/>
            <ac:spMk id="57" creationId="{4083BA9C-48AF-4A2D-B58B-91BE674D17CD}"/>
          </ac:spMkLst>
        </pc:spChg>
        <pc:spChg chg="del">
          <ac:chgData name="Loan Tran" userId="b26f084bd8b75064" providerId="LiveId" clId="{CD0CB648-46D8-4028-8FF8-D0261D777B32}" dt="2021-10-04T15:39:28.831" v="874" actId="478"/>
          <ac:spMkLst>
            <pc:docMk/>
            <pc:sldMk cId="3981209713" sldId="296"/>
            <ac:spMk id="59" creationId="{1F0ADB27-3BA8-4077-A9D4-88D861070A51}"/>
          </ac:spMkLst>
        </pc:spChg>
        <pc:picChg chg="mod">
          <ac:chgData name="Loan Tran" userId="b26f084bd8b75064" providerId="LiveId" clId="{CD0CB648-46D8-4028-8FF8-D0261D777B32}" dt="2021-10-04T15:39:42.932" v="879" actId="14100"/>
          <ac:picMkLst>
            <pc:docMk/>
            <pc:sldMk cId="3981209713" sldId="296"/>
            <ac:picMk id="51" creationId="{26AC5D45-FEEA-480B-A08F-D436C7EDC8EC}"/>
          </ac:picMkLst>
        </pc:picChg>
        <pc:picChg chg="mod">
          <ac:chgData name="Loan Tran" userId="b26f084bd8b75064" providerId="LiveId" clId="{CD0CB648-46D8-4028-8FF8-D0261D777B32}" dt="2021-10-04T15:39:47.211" v="880" actId="14100"/>
          <ac:picMkLst>
            <pc:docMk/>
            <pc:sldMk cId="3981209713" sldId="296"/>
            <ac:picMk id="52" creationId="{B6065E6D-7FE9-4DD2-896A-EF360BFBAF08}"/>
          </ac:picMkLst>
        </pc:picChg>
        <pc:picChg chg="del">
          <ac:chgData name="Loan Tran" userId="b26f084bd8b75064" providerId="LiveId" clId="{CD0CB648-46D8-4028-8FF8-D0261D777B32}" dt="2021-10-04T15:39:31.215" v="876" actId="478"/>
          <ac:picMkLst>
            <pc:docMk/>
            <pc:sldMk cId="3981209713" sldId="296"/>
            <ac:picMk id="53" creationId="{0DB1D258-15EF-4920-93EA-72B9252E8132}"/>
          </ac:picMkLst>
        </pc:picChg>
        <pc:picChg chg="del">
          <ac:chgData name="Loan Tran" userId="b26f084bd8b75064" providerId="LiveId" clId="{CD0CB648-46D8-4028-8FF8-D0261D777B32}" dt="2021-10-04T15:39:32.013" v="877" actId="478"/>
          <ac:picMkLst>
            <pc:docMk/>
            <pc:sldMk cId="3981209713" sldId="296"/>
            <ac:picMk id="54" creationId="{3807E1B0-3722-459B-A6F3-4F93DB80FDD0}"/>
          </ac:picMkLst>
        </pc:picChg>
        <pc:picChg chg="mod">
          <ac:chgData name="Loan Tran" userId="b26f084bd8b75064" providerId="LiveId" clId="{CD0CB648-46D8-4028-8FF8-D0261D777B32}" dt="2021-10-04T15:39:37.123" v="878" actId="14100"/>
          <ac:picMkLst>
            <pc:docMk/>
            <pc:sldMk cId="3981209713" sldId="296"/>
            <ac:picMk id="55" creationId="{FF9ACB36-26DA-479C-8C72-2A154EDD13C8}"/>
          </ac:picMkLst>
        </pc:picChg>
        <pc:picChg chg="del">
          <ac:chgData name="Loan Tran" userId="b26f084bd8b75064" providerId="LiveId" clId="{CD0CB648-46D8-4028-8FF8-D0261D777B32}" dt="2021-10-04T15:39:30.335" v="875" actId="478"/>
          <ac:picMkLst>
            <pc:docMk/>
            <pc:sldMk cId="3981209713" sldId="296"/>
            <ac:picMk id="56" creationId="{EAA9C0AD-8AA0-498F-8511-CF45F4C07409}"/>
          </ac:picMkLst>
        </pc:picChg>
      </pc:sldChg>
      <pc:sldChg chg="addSp delSp modSp mod modAnim">
        <pc:chgData name="Loan Tran" userId="b26f084bd8b75064" providerId="LiveId" clId="{CD0CB648-46D8-4028-8FF8-D0261D777B32}" dt="2021-10-06T14:02:28.067" v="5947"/>
        <pc:sldMkLst>
          <pc:docMk/>
          <pc:sldMk cId="3098911635" sldId="299"/>
        </pc:sldMkLst>
        <pc:spChg chg="mod">
          <ac:chgData name="Loan Tran" userId="b26f084bd8b75064" providerId="LiveId" clId="{CD0CB648-46D8-4028-8FF8-D0261D777B32}" dt="2021-10-03T15:46:57.553" v="130" actId="1035"/>
          <ac:spMkLst>
            <pc:docMk/>
            <pc:sldMk cId="3098911635" sldId="299"/>
            <ac:spMk id="16" creationId="{F78FD3B4-7F50-4190-AD44-D0A0C64E3538}"/>
          </ac:spMkLst>
        </pc:spChg>
        <pc:spChg chg="del">
          <ac:chgData name="Loan Tran" userId="b26f084bd8b75064" providerId="LiveId" clId="{CD0CB648-46D8-4028-8FF8-D0261D777B32}" dt="2021-10-03T15:46:24.087" v="17" actId="478"/>
          <ac:spMkLst>
            <pc:docMk/>
            <pc:sldMk cId="3098911635" sldId="299"/>
            <ac:spMk id="17" creationId="{05CA9D46-6E55-4166-A332-7EEBEB42492A}"/>
          </ac:spMkLst>
        </pc:spChg>
        <pc:spChg chg="del">
          <ac:chgData name="Loan Tran" userId="b26f084bd8b75064" providerId="LiveId" clId="{CD0CB648-46D8-4028-8FF8-D0261D777B32}" dt="2021-10-03T15:46:29.807" v="21" actId="478"/>
          <ac:spMkLst>
            <pc:docMk/>
            <pc:sldMk cId="3098911635" sldId="299"/>
            <ac:spMk id="18" creationId="{885AF963-D551-4458-BCE1-392E5140396B}"/>
          </ac:spMkLst>
        </pc:spChg>
        <pc:spChg chg="mod ord">
          <ac:chgData name="Loan Tran" userId="b26f084bd8b75064" providerId="LiveId" clId="{CD0CB648-46D8-4028-8FF8-D0261D777B32}" dt="2021-10-06T12:04:52.637" v="3456" actId="1036"/>
          <ac:spMkLst>
            <pc:docMk/>
            <pc:sldMk cId="3098911635" sldId="299"/>
            <ac:spMk id="19" creationId="{3F4F8822-B4B2-41BA-9DA1-136F4AD1DE47}"/>
          </ac:spMkLst>
        </pc:spChg>
        <pc:spChg chg="add del mod">
          <ac:chgData name="Loan Tran" userId="b26f084bd8b75064" providerId="LiveId" clId="{CD0CB648-46D8-4028-8FF8-D0261D777B32}" dt="2021-10-03T15:53:55.179" v="374"/>
          <ac:spMkLst>
            <pc:docMk/>
            <pc:sldMk cId="3098911635" sldId="299"/>
            <ac:spMk id="20" creationId="{FEE11043-9FE3-4E42-9C82-8116C2F3596C}"/>
          </ac:spMkLst>
        </pc:spChg>
        <pc:spChg chg="add mod ord">
          <ac:chgData name="Loan Tran" userId="b26f084bd8b75064" providerId="LiveId" clId="{CD0CB648-46D8-4028-8FF8-D0261D777B32}" dt="2021-10-06T12:06:23.369" v="3515" actId="20577"/>
          <ac:spMkLst>
            <pc:docMk/>
            <pc:sldMk cId="3098911635" sldId="299"/>
            <ac:spMk id="21" creationId="{FE900177-3A0D-4F46-8DD0-77839B74DBE5}"/>
          </ac:spMkLst>
        </pc:spChg>
        <pc:spChg chg="add mod ord">
          <ac:chgData name="Loan Tran" userId="b26f084bd8b75064" providerId="LiveId" clId="{CD0CB648-46D8-4028-8FF8-D0261D777B32}" dt="2021-10-06T12:02:30.709" v="3268" actId="1076"/>
          <ac:spMkLst>
            <pc:docMk/>
            <pc:sldMk cId="3098911635" sldId="299"/>
            <ac:spMk id="31" creationId="{35772829-246B-4AC5-9745-93CD400BCCD9}"/>
          </ac:spMkLst>
        </pc:spChg>
        <pc:spChg chg="add del mod">
          <ac:chgData name="Loan Tran" userId="b26f084bd8b75064" providerId="LiveId" clId="{CD0CB648-46D8-4028-8FF8-D0261D777B32}" dt="2021-10-06T12:01:23.824" v="3258" actId="478"/>
          <ac:spMkLst>
            <pc:docMk/>
            <pc:sldMk cId="3098911635" sldId="299"/>
            <ac:spMk id="43" creationId="{BFB3C7A9-BF76-4E0D-AC84-4F1C53DA2500}"/>
          </ac:spMkLst>
        </pc:spChg>
        <pc:grpChg chg="add mod">
          <ac:chgData name="Loan Tran" userId="b26f084bd8b75064" providerId="LiveId" clId="{CD0CB648-46D8-4028-8FF8-D0261D777B32}" dt="2021-10-06T12:02:51.087" v="3273" actId="1036"/>
          <ac:grpSpMkLst>
            <pc:docMk/>
            <pc:sldMk cId="3098911635" sldId="299"/>
            <ac:grpSpMk id="42" creationId="{69DA306B-2B13-4CB9-B1B7-210D89A3B110}"/>
          </ac:grpSpMkLst>
        </pc:grpChg>
        <pc:picChg chg="del mod">
          <ac:chgData name="Loan Tran" userId="b26f084bd8b75064" providerId="LiveId" clId="{CD0CB648-46D8-4028-8FF8-D0261D777B32}" dt="2021-10-06T11:40:28.447" v="2655" actId="478"/>
          <ac:picMkLst>
            <pc:docMk/>
            <pc:sldMk cId="3098911635" sldId="299"/>
            <ac:picMk id="4" creationId="{C2BA1747-1E3B-49E2-A15D-604A754BCCC4}"/>
          </ac:picMkLst>
        </pc:picChg>
        <pc:picChg chg="add del mod">
          <ac:chgData name="Loan Tran" userId="b26f084bd8b75064" providerId="LiveId" clId="{CD0CB648-46D8-4028-8FF8-D0261D777B32}" dt="2021-10-06T11:46:10.647" v="2682" actId="478"/>
          <ac:picMkLst>
            <pc:docMk/>
            <pc:sldMk cId="3098911635" sldId="299"/>
            <ac:picMk id="5" creationId="{DEA5BB78-72A6-4BF1-8071-907CEF01B7C4}"/>
          </ac:picMkLst>
        </pc:picChg>
        <pc:picChg chg="add del mod">
          <ac:chgData name="Loan Tran" userId="b26f084bd8b75064" providerId="LiveId" clId="{CD0CB648-46D8-4028-8FF8-D0261D777B32}" dt="2021-10-06T11:47:01.595" v="2686" actId="478"/>
          <ac:picMkLst>
            <pc:docMk/>
            <pc:sldMk cId="3098911635" sldId="299"/>
            <ac:picMk id="7" creationId="{4DED7AF5-B55B-45D7-9E56-83F76941C173}"/>
          </ac:picMkLst>
        </pc:picChg>
        <pc:picChg chg="del mod">
          <ac:chgData name="Loan Tran" userId="b26f084bd8b75064" providerId="LiveId" clId="{CD0CB648-46D8-4028-8FF8-D0261D777B32}" dt="2021-10-06T11:40:31.963" v="2656" actId="478"/>
          <ac:picMkLst>
            <pc:docMk/>
            <pc:sldMk cId="3098911635" sldId="299"/>
            <ac:picMk id="8" creationId="{08107081-9938-49CC-8E8A-C498DC28C7A6}"/>
          </ac:picMkLst>
        </pc:picChg>
        <pc:picChg chg="add del mod">
          <ac:chgData name="Loan Tran" userId="b26f084bd8b75064" providerId="LiveId" clId="{CD0CB648-46D8-4028-8FF8-D0261D777B32}" dt="2021-10-06T11:51:28.572" v="2706" actId="478"/>
          <ac:picMkLst>
            <pc:docMk/>
            <pc:sldMk cId="3098911635" sldId="299"/>
            <ac:picMk id="9" creationId="{70ED67D5-A6D0-4925-A469-6F0D44AD61A6}"/>
          </ac:picMkLst>
        </pc:picChg>
        <pc:picChg chg="del">
          <ac:chgData name="Loan Tran" userId="b26f084bd8b75064" providerId="LiveId" clId="{CD0CB648-46D8-4028-8FF8-D0261D777B32}" dt="2021-10-03T15:46:25.176" v="18" actId="478"/>
          <ac:picMkLst>
            <pc:docMk/>
            <pc:sldMk cId="3098911635" sldId="299"/>
            <ac:picMk id="9" creationId="{EAB9B2DA-34FD-4E62-B9A5-3702BEEC1722}"/>
          </ac:picMkLst>
        </pc:picChg>
        <pc:picChg chg="add del mod">
          <ac:chgData name="Loan Tran" userId="b26f084bd8b75064" providerId="LiveId" clId="{CD0CB648-46D8-4028-8FF8-D0261D777B32}" dt="2021-10-06T11:51:15.273" v="2704" actId="478"/>
          <ac:picMkLst>
            <pc:docMk/>
            <pc:sldMk cId="3098911635" sldId="299"/>
            <ac:picMk id="10" creationId="{730F7574-1B8E-44F5-9B7D-9BC442F13E31}"/>
          </ac:picMkLst>
        </pc:picChg>
        <pc:picChg chg="del">
          <ac:chgData name="Loan Tran" userId="b26f084bd8b75064" providerId="LiveId" clId="{CD0CB648-46D8-4028-8FF8-D0261D777B32}" dt="2021-10-03T15:46:26.575" v="19" actId="478"/>
          <ac:picMkLst>
            <pc:docMk/>
            <pc:sldMk cId="3098911635" sldId="299"/>
            <ac:picMk id="10" creationId="{C6ECBB57-E942-43EC-8308-0CA57168FD39}"/>
          </ac:picMkLst>
        </pc:picChg>
        <pc:picChg chg="del">
          <ac:chgData name="Loan Tran" userId="b26f084bd8b75064" providerId="LiveId" clId="{CD0CB648-46D8-4028-8FF8-D0261D777B32}" dt="2021-10-03T15:49:45.551" v="250" actId="478"/>
          <ac:picMkLst>
            <pc:docMk/>
            <pc:sldMk cId="3098911635" sldId="299"/>
            <ac:picMk id="11" creationId="{DE385AA1-35BF-4A62-997A-DCE943213B3B}"/>
          </ac:picMkLst>
        </pc:picChg>
        <pc:picChg chg="add del mod">
          <ac:chgData name="Loan Tran" userId="b26f084bd8b75064" providerId="LiveId" clId="{CD0CB648-46D8-4028-8FF8-D0261D777B32}" dt="2021-10-06T11:59:15.397" v="3223" actId="478"/>
          <ac:picMkLst>
            <pc:docMk/>
            <pc:sldMk cId="3098911635" sldId="299"/>
            <ac:picMk id="11" creationId="{F5931D80-80CE-49E9-AFF9-8F7E176684A0}"/>
          </ac:picMkLst>
        </pc:picChg>
        <pc:picChg chg="del">
          <ac:chgData name="Loan Tran" userId="b26f084bd8b75064" providerId="LiveId" clId="{CD0CB648-46D8-4028-8FF8-D0261D777B32}" dt="2021-10-03T15:49:47.255" v="251" actId="478"/>
          <ac:picMkLst>
            <pc:docMk/>
            <pc:sldMk cId="3098911635" sldId="299"/>
            <ac:picMk id="12" creationId="{202EBFE1-A8CE-4C34-8B7A-4A102F784389}"/>
          </ac:picMkLst>
        </pc:picChg>
        <pc:picChg chg="add del mod">
          <ac:chgData name="Loan Tran" userId="b26f084bd8b75064" providerId="LiveId" clId="{CD0CB648-46D8-4028-8FF8-D0261D777B32}" dt="2021-10-06T11:51:13.085" v="2703" actId="478"/>
          <ac:picMkLst>
            <pc:docMk/>
            <pc:sldMk cId="3098911635" sldId="299"/>
            <ac:picMk id="12" creationId="{914F8AFA-F134-4E43-BBFF-B84EDD0330A8}"/>
          </ac:picMkLst>
        </pc:picChg>
        <pc:picChg chg="mod">
          <ac:chgData name="Loan Tran" userId="b26f084bd8b75064" providerId="LiveId" clId="{CD0CB648-46D8-4028-8FF8-D0261D777B32}" dt="2021-10-06T12:01:53.141" v="3262" actId="14100"/>
          <ac:picMkLst>
            <pc:docMk/>
            <pc:sldMk cId="3098911635" sldId="299"/>
            <ac:picMk id="13" creationId="{1A030C01-A0AE-4A11-A78D-4A8303CDAD22}"/>
          </ac:picMkLst>
        </pc:picChg>
        <pc:picChg chg="del">
          <ac:chgData name="Loan Tran" userId="b26f084bd8b75064" providerId="LiveId" clId="{CD0CB648-46D8-4028-8FF8-D0261D777B32}" dt="2021-10-03T15:46:22.150" v="16" actId="478"/>
          <ac:picMkLst>
            <pc:docMk/>
            <pc:sldMk cId="3098911635" sldId="299"/>
            <ac:picMk id="14" creationId="{16E86B20-C186-4D6A-928E-A2913781CA92}"/>
          </ac:picMkLst>
        </pc:picChg>
        <pc:picChg chg="add del mod">
          <ac:chgData name="Loan Tran" userId="b26f084bd8b75064" providerId="LiveId" clId="{CD0CB648-46D8-4028-8FF8-D0261D777B32}" dt="2021-10-06T11:54:35.788" v="3104" actId="478"/>
          <ac:picMkLst>
            <pc:docMk/>
            <pc:sldMk cId="3098911635" sldId="299"/>
            <ac:picMk id="14" creationId="{2D0D0698-B965-4F99-ACE1-71938D541202}"/>
          </ac:picMkLst>
        </pc:picChg>
        <pc:picChg chg="del">
          <ac:chgData name="Loan Tran" userId="b26f084bd8b75064" providerId="LiveId" clId="{CD0CB648-46D8-4028-8FF8-D0261D777B32}" dt="2021-10-03T15:46:27.887" v="20" actId="478"/>
          <ac:picMkLst>
            <pc:docMk/>
            <pc:sldMk cId="3098911635" sldId="299"/>
            <ac:picMk id="15" creationId="{1DF8C962-6AB3-49CC-B054-0A059125E711}"/>
          </ac:picMkLst>
        </pc:picChg>
        <pc:picChg chg="add del mod">
          <ac:chgData name="Loan Tran" userId="b26f084bd8b75064" providerId="LiveId" clId="{CD0CB648-46D8-4028-8FF8-D0261D777B32}" dt="2021-10-06T11:48:15.325" v="2690" actId="478"/>
          <ac:picMkLst>
            <pc:docMk/>
            <pc:sldMk cId="3098911635" sldId="299"/>
            <ac:picMk id="17" creationId="{72D5C10D-FCF8-4EDC-B6B8-25EFD10D9DA0}"/>
          </ac:picMkLst>
        </pc:picChg>
        <pc:picChg chg="add del mod">
          <ac:chgData name="Loan Tran" userId="b26f084bd8b75064" providerId="LiveId" clId="{CD0CB648-46D8-4028-8FF8-D0261D777B32}" dt="2021-10-06T11:48:37.797" v="2694" actId="478"/>
          <ac:picMkLst>
            <pc:docMk/>
            <pc:sldMk cId="3098911635" sldId="299"/>
            <ac:picMk id="20" creationId="{C19C91A2-3243-4E4F-9296-20FB981CBA8D}"/>
          </ac:picMkLst>
        </pc:picChg>
        <pc:picChg chg="add del mod">
          <ac:chgData name="Loan Tran" userId="b26f084bd8b75064" providerId="LiveId" clId="{CD0CB648-46D8-4028-8FF8-D0261D777B32}" dt="2021-10-06T11:49:36.196" v="2699" actId="931"/>
          <ac:picMkLst>
            <pc:docMk/>
            <pc:sldMk cId="3098911635" sldId="299"/>
            <ac:picMk id="23" creationId="{F0FC8336-2B00-42F7-868F-61E28BC5E2DD}"/>
          </ac:picMkLst>
        </pc:picChg>
        <pc:picChg chg="add del mod">
          <ac:chgData name="Loan Tran" userId="b26f084bd8b75064" providerId="LiveId" clId="{CD0CB648-46D8-4028-8FF8-D0261D777B32}" dt="2021-10-06T11:54:31.725" v="3103" actId="478"/>
          <ac:picMkLst>
            <pc:docMk/>
            <pc:sldMk cId="3098911635" sldId="299"/>
            <ac:picMk id="25" creationId="{11F6A7CD-26DA-4F7E-BF5B-F5AACEBC8A8E}"/>
          </ac:picMkLst>
        </pc:picChg>
        <pc:picChg chg="add del mod">
          <ac:chgData name="Loan Tran" userId="b26f084bd8b75064" providerId="LiveId" clId="{CD0CB648-46D8-4028-8FF8-D0261D777B32}" dt="2021-10-06T11:54:30.413" v="3102" actId="478"/>
          <ac:picMkLst>
            <pc:docMk/>
            <pc:sldMk cId="3098911635" sldId="299"/>
            <ac:picMk id="26" creationId="{67F4A353-9065-42BE-ACF5-79AE33288F96}"/>
          </ac:picMkLst>
        </pc:picChg>
        <pc:picChg chg="add del mod">
          <ac:chgData name="Loan Tran" userId="b26f084bd8b75064" providerId="LiveId" clId="{CD0CB648-46D8-4028-8FF8-D0261D777B32}" dt="2021-10-06T11:55:53.894" v="3111" actId="478"/>
          <ac:picMkLst>
            <pc:docMk/>
            <pc:sldMk cId="3098911635" sldId="299"/>
            <ac:picMk id="28" creationId="{256A3B9A-1DDA-4425-A4AE-41597200B876}"/>
          </ac:picMkLst>
        </pc:picChg>
        <pc:picChg chg="add del mod">
          <ac:chgData name="Loan Tran" userId="b26f084bd8b75064" providerId="LiveId" clId="{CD0CB648-46D8-4028-8FF8-D0261D777B32}" dt="2021-10-06T11:56:27.899" v="3115" actId="478"/>
          <ac:picMkLst>
            <pc:docMk/>
            <pc:sldMk cId="3098911635" sldId="299"/>
            <ac:picMk id="30" creationId="{8E02C6D9-98AF-4A82-856D-522A81802A5C}"/>
          </ac:picMkLst>
        </pc:picChg>
        <pc:picChg chg="add del mod">
          <ac:chgData name="Loan Tran" userId="b26f084bd8b75064" providerId="LiveId" clId="{CD0CB648-46D8-4028-8FF8-D0261D777B32}" dt="2021-10-06T12:00:21.111" v="3235" actId="478"/>
          <ac:picMkLst>
            <pc:docMk/>
            <pc:sldMk cId="3098911635" sldId="299"/>
            <ac:picMk id="32" creationId="{1CB3AE7B-5757-457B-AAE8-C14A9F674C63}"/>
          </ac:picMkLst>
        </pc:picChg>
        <pc:picChg chg="add del mod">
          <ac:chgData name="Loan Tran" userId="b26f084bd8b75064" providerId="LiveId" clId="{CD0CB648-46D8-4028-8FF8-D0261D777B32}" dt="2021-10-06T12:00:10.875" v="3233" actId="478"/>
          <ac:picMkLst>
            <pc:docMk/>
            <pc:sldMk cId="3098911635" sldId="299"/>
            <ac:picMk id="33" creationId="{96016453-CE51-4987-A619-2F5766D22613}"/>
          </ac:picMkLst>
        </pc:picChg>
        <pc:picChg chg="add del mod">
          <ac:chgData name="Loan Tran" userId="b26f084bd8b75064" providerId="LiveId" clId="{CD0CB648-46D8-4028-8FF8-D0261D777B32}" dt="2021-10-06T12:00:22.267" v="3236" actId="478"/>
          <ac:picMkLst>
            <pc:docMk/>
            <pc:sldMk cId="3098911635" sldId="299"/>
            <ac:picMk id="34" creationId="{1BDA6978-1489-4081-A53F-1AC3CBB7ACD3}"/>
          </ac:picMkLst>
        </pc:picChg>
        <pc:picChg chg="add del mod">
          <ac:chgData name="Loan Tran" userId="b26f084bd8b75064" providerId="LiveId" clId="{CD0CB648-46D8-4028-8FF8-D0261D777B32}" dt="2021-10-06T12:00:23.127" v="3237" actId="478"/>
          <ac:picMkLst>
            <pc:docMk/>
            <pc:sldMk cId="3098911635" sldId="299"/>
            <ac:picMk id="35" creationId="{6A9B3944-BAB6-4C77-B42A-8814CA30560F}"/>
          </ac:picMkLst>
        </pc:picChg>
        <pc:picChg chg="add del mod">
          <ac:chgData name="Loan Tran" userId="b26f084bd8b75064" providerId="LiveId" clId="{CD0CB648-46D8-4028-8FF8-D0261D777B32}" dt="2021-10-06T12:00:24.643" v="3238" actId="478"/>
          <ac:picMkLst>
            <pc:docMk/>
            <pc:sldMk cId="3098911635" sldId="299"/>
            <ac:picMk id="36" creationId="{1587DA8A-70CD-4C34-A0F2-2402F9062A3D}"/>
          </ac:picMkLst>
        </pc:picChg>
        <pc:picChg chg="add mod">
          <ac:chgData name="Loan Tran" userId="b26f084bd8b75064" providerId="LiveId" clId="{CD0CB648-46D8-4028-8FF8-D0261D777B32}" dt="2021-10-06T12:03:28.202" v="3375" actId="14100"/>
          <ac:picMkLst>
            <pc:docMk/>
            <pc:sldMk cId="3098911635" sldId="299"/>
            <ac:picMk id="37" creationId="{BF01ECEE-9503-4557-A60E-87FF8A4C42F6}"/>
          </ac:picMkLst>
        </pc:picChg>
        <pc:picChg chg="add mod">
          <ac:chgData name="Loan Tran" userId="b26f084bd8b75064" providerId="LiveId" clId="{CD0CB648-46D8-4028-8FF8-D0261D777B32}" dt="2021-10-06T12:03:28.202" v="3375" actId="14100"/>
          <ac:picMkLst>
            <pc:docMk/>
            <pc:sldMk cId="3098911635" sldId="299"/>
            <ac:picMk id="38" creationId="{98CE1C70-90C4-470C-905A-EFBF84CF2BB3}"/>
          </ac:picMkLst>
        </pc:picChg>
        <pc:picChg chg="add mod">
          <ac:chgData name="Loan Tran" userId="b26f084bd8b75064" providerId="LiveId" clId="{CD0CB648-46D8-4028-8FF8-D0261D777B32}" dt="2021-10-06T12:03:28.202" v="3375" actId="14100"/>
          <ac:picMkLst>
            <pc:docMk/>
            <pc:sldMk cId="3098911635" sldId="299"/>
            <ac:picMk id="39" creationId="{E5C098AB-A5C6-4844-8DF9-4ADCF757D185}"/>
          </ac:picMkLst>
        </pc:picChg>
        <pc:picChg chg="add mod">
          <ac:chgData name="Loan Tran" userId="b26f084bd8b75064" providerId="LiveId" clId="{CD0CB648-46D8-4028-8FF8-D0261D777B32}" dt="2021-10-06T12:03:42.454" v="3376" actId="1076"/>
          <ac:picMkLst>
            <pc:docMk/>
            <pc:sldMk cId="3098911635" sldId="299"/>
            <ac:picMk id="40" creationId="{0541B50B-521B-469F-9896-1D325E5FB33F}"/>
          </ac:picMkLst>
        </pc:picChg>
        <pc:picChg chg="add mod">
          <ac:chgData name="Loan Tran" userId="b26f084bd8b75064" providerId="LiveId" clId="{CD0CB648-46D8-4028-8FF8-D0261D777B32}" dt="2021-10-06T12:03:28.202" v="3375" actId="14100"/>
          <ac:picMkLst>
            <pc:docMk/>
            <pc:sldMk cId="3098911635" sldId="299"/>
            <ac:picMk id="41" creationId="{54197ECA-5C58-4941-A85D-A5FD267F7B9B}"/>
          </ac:picMkLst>
        </pc:picChg>
        <pc:picChg chg="add mod">
          <ac:chgData name="Loan Tran" userId="b26f084bd8b75064" providerId="LiveId" clId="{CD0CB648-46D8-4028-8FF8-D0261D777B32}" dt="2021-10-06T12:04:16.131" v="3429" actId="1035"/>
          <ac:picMkLst>
            <pc:docMk/>
            <pc:sldMk cId="3098911635" sldId="299"/>
            <ac:picMk id="44" creationId="{01FCC551-583D-482C-8AB3-F7439AC52584}"/>
          </ac:picMkLst>
        </pc:picChg>
      </pc:sldChg>
      <pc:sldChg chg="addSp delSp modSp mod delAnim modAnim">
        <pc:chgData name="Loan Tran" userId="b26f084bd8b75064" providerId="LiveId" clId="{CD0CB648-46D8-4028-8FF8-D0261D777B32}" dt="2021-10-06T12:44:35.397" v="5850" actId="20577"/>
        <pc:sldMkLst>
          <pc:docMk/>
          <pc:sldMk cId="2027072359" sldId="300"/>
        </pc:sldMkLst>
        <pc:spChg chg="add mod ord">
          <ac:chgData name="Loan Tran" userId="b26f084bd8b75064" providerId="LiveId" clId="{CD0CB648-46D8-4028-8FF8-D0261D777B32}" dt="2021-10-06T12:44:35.397" v="5850" actId="20577"/>
          <ac:spMkLst>
            <pc:docMk/>
            <pc:sldMk cId="2027072359" sldId="300"/>
            <ac:spMk id="10" creationId="{8AAA5A48-D7F9-4DFB-AF59-0A4BABBE2F81}"/>
          </ac:spMkLst>
        </pc:spChg>
        <pc:spChg chg="del">
          <ac:chgData name="Loan Tran" userId="b26f084bd8b75064" providerId="LiveId" clId="{CD0CB648-46D8-4028-8FF8-D0261D777B32}" dt="2021-10-03T15:54:02.255" v="376" actId="478"/>
          <ac:spMkLst>
            <pc:docMk/>
            <pc:sldMk cId="2027072359" sldId="300"/>
            <ac:spMk id="16" creationId="{F78FD3B4-7F50-4190-AD44-D0A0C64E3538}"/>
          </ac:spMkLst>
        </pc:spChg>
        <pc:spChg chg="mod">
          <ac:chgData name="Loan Tran" userId="b26f084bd8b75064" providerId="LiveId" clId="{CD0CB648-46D8-4028-8FF8-D0261D777B32}" dt="2021-10-03T15:54:39.324" v="387" actId="1076"/>
          <ac:spMkLst>
            <pc:docMk/>
            <pc:sldMk cId="2027072359" sldId="300"/>
            <ac:spMk id="17" creationId="{05CA9D46-6E55-4166-A332-7EEBEB42492A}"/>
          </ac:spMkLst>
        </pc:spChg>
        <pc:spChg chg="del">
          <ac:chgData name="Loan Tran" userId="b26f084bd8b75064" providerId="LiveId" clId="{CD0CB648-46D8-4028-8FF8-D0261D777B32}" dt="2021-10-03T15:54:12.150" v="381" actId="478"/>
          <ac:spMkLst>
            <pc:docMk/>
            <pc:sldMk cId="2027072359" sldId="300"/>
            <ac:spMk id="18" creationId="{885AF963-D551-4458-BCE1-392E5140396B}"/>
          </ac:spMkLst>
        </pc:spChg>
        <pc:spChg chg="del">
          <ac:chgData name="Loan Tran" userId="b26f084bd8b75064" providerId="LiveId" clId="{CD0CB648-46D8-4028-8FF8-D0261D777B32}" dt="2021-10-03T15:54:07.201" v="378" actId="478"/>
          <ac:spMkLst>
            <pc:docMk/>
            <pc:sldMk cId="2027072359" sldId="300"/>
            <ac:spMk id="19" creationId="{3F4F8822-B4B2-41BA-9DA1-136F4AD1DE47}"/>
          </ac:spMkLst>
        </pc:spChg>
        <pc:spChg chg="add mod ord">
          <ac:chgData name="Loan Tran" userId="b26f084bd8b75064" providerId="LiveId" clId="{CD0CB648-46D8-4028-8FF8-D0261D777B32}" dt="2021-10-06T12:44:28.537" v="5849" actId="1038"/>
          <ac:spMkLst>
            <pc:docMk/>
            <pc:sldMk cId="2027072359" sldId="300"/>
            <ac:spMk id="20" creationId="{5A415BBC-7794-4722-9E30-8CC30F76DE09}"/>
          </ac:spMkLst>
        </pc:spChg>
        <pc:spChg chg="add mod ord">
          <ac:chgData name="Loan Tran" userId="b26f084bd8b75064" providerId="LiveId" clId="{CD0CB648-46D8-4028-8FF8-D0261D777B32}" dt="2021-10-06T12:44:10.535" v="5835" actId="1037"/>
          <ac:spMkLst>
            <pc:docMk/>
            <pc:sldMk cId="2027072359" sldId="300"/>
            <ac:spMk id="21" creationId="{AFDE8E61-65CB-4CD8-BD79-8F4B2B4B9DC4}"/>
          </ac:spMkLst>
        </pc:spChg>
        <pc:graphicFrameChg chg="modGraphic">
          <ac:chgData name="Loan Tran" userId="b26f084bd8b75064" providerId="LiveId" clId="{CD0CB648-46D8-4028-8FF8-D0261D777B32}" dt="2021-10-04T15:35:51.940" v="659" actId="14734"/>
          <ac:graphicFrameMkLst>
            <pc:docMk/>
            <pc:sldMk cId="2027072359" sldId="300"/>
            <ac:graphicFrameMk id="3" creationId="{503DEDE2-5F48-4D83-80BF-98F33BE992C8}"/>
          </ac:graphicFrameMkLst>
        </pc:graphicFrameChg>
        <pc:picChg chg="del">
          <ac:chgData name="Loan Tran" userId="b26f084bd8b75064" providerId="LiveId" clId="{CD0CB648-46D8-4028-8FF8-D0261D777B32}" dt="2021-10-03T15:54:04.566" v="377" actId="478"/>
          <ac:picMkLst>
            <pc:docMk/>
            <pc:sldMk cId="2027072359" sldId="300"/>
            <ac:picMk id="4" creationId="{C2BA1747-1E3B-49E2-A15D-604A754BCCC4}"/>
          </ac:picMkLst>
        </pc:picChg>
        <pc:picChg chg="del">
          <ac:chgData name="Loan Tran" userId="b26f084bd8b75064" providerId="LiveId" clId="{CD0CB648-46D8-4028-8FF8-D0261D777B32}" dt="2021-10-03T15:54:08.526" v="379" actId="478"/>
          <ac:picMkLst>
            <pc:docMk/>
            <pc:sldMk cId="2027072359" sldId="300"/>
            <ac:picMk id="8" creationId="{08107081-9938-49CC-8E8A-C498DC28C7A6}"/>
          </ac:picMkLst>
        </pc:picChg>
        <pc:picChg chg="del mod">
          <ac:chgData name="Loan Tran" userId="b26f084bd8b75064" providerId="LiveId" clId="{CD0CB648-46D8-4028-8FF8-D0261D777B32}" dt="2021-10-06T12:06:42.903" v="3516" actId="478"/>
          <ac:picMkLst>
            <pc:docMk/>
            <pc:sldMk cId="2027072359" sldId="300"/>
            <ac:picMk id="9" creationId="{EAB9B2DA-34FD-4E62-B9A5-3702BEEC1722}"/>
          </ac:picMkLst>
        </pc:picChg>
        <pc:picChg chg="del">
          <ac:chgData name="Loan Tran" userId="b26f084bd8b75064" providerId="LiveId" clId="{CD0CB648-46D8-4028-8FF8-D0261D777B32}" dt="2021-10-03T15:54:12.893" v="382" actId="478"/>
          <ac:picMkLst>
            <pc:docMk/>
            <pc:sldMk cId="2027072359" sldId="300"/>
            <ac:picMk id="10" creationId="{C6ECBB57-E942-43EC-8308-0CA57168FD39}"/>
          </ac:picMkLst>
        </pc:picChg>
        <pc:picChg chg="del mod">
          <ac:chgData name="Loan Tran" userId="b26f084bd8b75064" providerId="LiveId" clId="{CD0CB648-46D8-4028-8FF8-D0261D777B32}" dt="2021-10-06T12:06:45.137" v="3517" actId="478"/>
          <ac:picMkLst>
            <pc:docMk/>
            <pc:sldMk cId="2027072359" sldId="300"/>
            <ac:picMk id="11" creationId="{DE385AA1-35BF-4A62-997A-DCE943213B3B}"/>
          </ac:picMkLst>
        </pc:picChg>
        <pc:picChg chg="add mod">
          <ac:chgData name="Loan Tran" userId="b26f084bd8b75064" providerId="LiveId" clId="{CD0CB648-46D8-4028-8FF8-D0261D777B32}" dt="2021-10-06T12:44:14.411" v="5836" actId="1076"/>
          <ac:picMkLst>
            <pc:docMk/>
            <pc:sldMk cId="2027072359" sldId="300"/>
            <ac:picMk id="12" creationId="{043454D0-5C28-4991-9279-47687865EE97}"/>
          </ac:picMkLst>
        </pc:picChg>
        <pc:picChg chg="del">
          <ac:chgData name="Loan Tran" userId="b26f084bd8b75064" providerId="LiveId" clId="{CD0CB648-46D8-4028-8FF8-D0261D777B32}" dt="2021-10-03T15:54:13.734" v="383" actId="478"/>
          <ac:picMkLst>
            <pc:docMk/>
            <pc:sldMk cId="2027072359" sldId="300"/>
            <ac:picMk id="12" creationId="{202EBFE1-A8CE-4C34-8B7A-4A102F784389}"/>
          </ac:picMkLst>
        </pc:picChg>
        <pc:picChg chg="del">
          <ac:chgData name="Loan Tran" userId="b26f084bd8b75064" providerId="LiveId" clId="{CD0CB648-46D8-4028-8FF8-D0261D777B32}" dt="2021-10-03T15:53:59.678" v="375" actId="478"/>
          <ac:picMkLst>
            <pc:docMk/>
            <pc:sldMk cId="2027072359" sldId="300"/>
            <ac:picMk id="13" creationId="{1A030C01-A0AE-4A11-A78D-4A8303CDAD22}"/>
          </ac:picMkLst>
        </pc:picChg>
        <pc:picChg chg="add mod">
          <ac:chgData name="Loan Tran" userId="b26f084bd8b75064" providerId="LiveId" clId="{CD0CB648-46D8-4028-8FF8-D0261D777B32}" dt="2021-10-06T12:29:58.616" v="5612" actId="1037"/>
          <ac:picMkLst>
            <pc:docMk/>
            <pc:sldMk cId="2027072359" sldId="300"/>
            <ac:picMk id="13" creationId="{3CAB28E3-851A-460F-ABAE-320B7C7D80A4}"/>
          </ac:picMkLst>
        </pc:picChg>
        <pc:picChg chg="mod">
          <ac:chgData name="Loan Tran" userId="b26f084bd8b75064" providerId="LiveId" clId="{CD0CB648-46D8-4028-8FF8-D0261D777B32}" dt="2021-10-06T12:08:15.619" v="3745" actId="1035"/>
          <ac:picMkLst>
            <pc:docMk/>
            <pc:sldMk cId="2027072359" sldId="300"/>
            <ac:picMk id="14" creationId="{16E86B20-C186-4D6A-928E-A2913781CA92}"/>
          </ac:picMkLst>
        </pc:picChg>
        <pc:picChg chg="del">
          <ac:chgData name="Loan Tran" userId="b26f084bd8b75064" providerId="LiveId" clId="{CD0CB648-46D8-4028-8FF8-D0261D777B32}" dt="2021-10-03T15:54:10.630" v="380" actId="478"/>
          <ac:picMkLst>
            <pc:docMk/>
            <pc:sldMk cId="2027072359" sldId="300"/>
            <ac:picMk id="15" creationId="{1DF8C962-6AB3-49CC-B054-0A059125E711}"/>
          </ac:picMkLst>
        </pc:picChg>
      </pc:sldChg>
      <pc:sldChg chg="addSp delSp modSp mod delAnim modAnim">
        <pc:chgData name="Loan Tran" userId="b26f084bd8b75064" providerId="LiveId" clId="{CD0CB648-46D8-4028-8FF8-D0261D777B32}" dt="2021-10-06T14:03:04.543" v="5958" actId="20577"/>
        <pc:sldMkLst>
          <pc:docMk/>
          <pc:sldMk cId="3194492628" sldId="301"/>
        </pc:sldMkLst>
        <pc:spChg chg="del">
          <ac:chgData name="Loan Tran" userId="b26f084bd8b75064" providerId="LiveId" clId="{CD0CB648-46D8-4028-8FF8-D0261D777B32}" dt="2021-10-04T15:34:15.772" v="575" actId="478"/>
          <ac:spMkLst>
            <pc:docMk/>
            <pc:sldMk cId="3194492628" sldId="301"/>
            <ac:spMk id="16" creationId="{F78FD3B4-7F50-4190-AD44-D0A0C64E3538}"/>
          </ac:spMkLst>
        </pc:spChg>
        <pc:spChg chg="del">
          <ac:chgData name="Loan Tran" userId="b26f084bd8b75064" providerId="LiveId" clId="{CD0CB648-46D8-4028-8FF8-D0261D777B32}" dt="2021-10-04T15:34:09.654" v="572" actId="478"/>
          <ac:spMkLst>
            <pc:docMk/>
            <pc:sldMk cId="3194492628" sldId="301"/>
            <ac:spMk id="17" creationId="{05CA9D46-6E55-4166-A332-7EEBEB42492A}"/>
          </ac:spMkLst>
        </pc:spChg>
        <pc:spChg chg="mod">
          <ac:chgData name="Loan Tran" userId="b26f084bd8b75064" providerId="LiveId" clId="{CD0CB648-46D8-4028-8FF8-D0261D777B32}" dt="2021-10-04T15:35:14.533" v="655" actId="1036"/>
          <ac:spMkLst>
            <pc:docMk/>
            <pc:sldMk cId="3194492628" sldId="301"/>
            <ac:spMk id="18" creationId="{885AF963-D551-4458-BCE1-392E5140396B}"/>
          </ac:spMkLst>
        </pc:spChg>
        <pc:spChg chg="del">
          <ac:chgData name="Loan Tran" userId="b26f084bd8b75064" providerId="LiveId" clId="{CD0CB648-46D8-4028-8FF8-D0261D777B32}" dt="2021-10-04T15:34:18.229" v="576" actId="478"/>
          <ac:spMkLst>
            <pc:docMk/>
            <pc:sldMk cId="3194492628" sldId="301"/>
            <ac:spMk id="19" creationId="{3F4F8822-B4B2-41BA-9DA1-136F4AD1DE47}"/>
          </ac:spMkLst>
        </pc:spChg>
        <pc:spChg chg="add mod ord">
          <ac:chgData name="Loan Tran" userId="b26f084bd8b75064" providerId="LiveId" clId="{CD0CB648-46D8-4028-8FF8-D0261D777B32}" dt="2021-10-06T12:11:45.369" v="4034" actId="1076"/>
          <ac:spMkLst>
            <pc:docMk/>
            <pc:sldMk cId="3194492628" sldId="301"/>
            <ac:spMk id="20" creationId="{F15ECE36-BF25-4A8A-A83C-CE697DDC1177}"/>
          </ac:spMkLst>
        </pc:spChg>
        <pc:spChg chg="add mod ord">
          <ac:chgData name="Loan Tran" userId="b26f084bd8b75064" providerId="LiveId" clId="{CD0CB648-46D8-4028-8FF8-D0261D777B32}" dt="2021-10-06T14:03:04.543" v="5958" actId="20577"/>
          <ac:spMkLst>
            <pc:docMk/>
            <pc:sldMk cId="3194492628" sldId="301"/>
            <ac:spMk id="21" creationId="{16B93CAA-1FAC-43BE-A378-4C5B0CA47015}"/>
          </ac:spMkLst>
        </pc:spChg>
        <pc:picChg chg="del">
          <ac:chgData name="Loan Tran" userId="b26f084bd8b75064" providerId="LiveId" clId="{CD0CB648-46D8-4028-8FF8-D0261D777B32}" dt="2021-10-04T15:34:19.629" v="577" actId="478"/>
          <ac:picMkLst>
            <pc:docMk/>
            <pc:sldMk cId="3194492628" sldId="301"/>
            <ac:picMk id="4" creationId="{C2BA1747-1E3B-49E2-A15D-604A754BCCC4}"/>
          </ac:picMkLst>
        </pc:picChg>
        <pc:picChg chg="del">
          <ac:chgData name="Loan Tran" userId="b26f084bd8b75064" providerId="LiveId" clId="{CD0CB648-46D8-4028-8FF8-D0261D777B32}" dt="2021-10-04T15:34:26.045" v="579" actId="478"/>
          <ac:picMkLst>
            <pc:docMk/>
            <pc:sldMk cId="3194492628" sldId="301"/>
            <ac:picMk id="8" creationId="{08107081-9938-49CC-8E8A-C498DC28C7A6}"/>
          </ac:picMkLst>
        </pc:picChg>
        <pc:picChg chg="add mod">
          <ac:chgData name="Loan Tran" userId="b26f084bd8b75064" providerId="LiveId" clId="{CD0CB648-46D8-4028-8FF8-D0261D777B32}" dt="2021-10-06T12:12:06.278" v="4076" actId="1037"/>
          <ac:picMkLst>
            <pc:docMk/>
            <pc:sldMk cId="3194492628" sldId="301"/>
            <ac:picMk id="9" creationId="{3B691F34-E143-40AD-82B3-13BB348660B5}"/>
          </ac:picMkLst>
        </pc:picChg>
        <pc:picChg chg="del">
          <ac:chgData name="Loan Tran" userId="b26f084bd8b75064" providerId="LiveId" clId="{CD0CB648-46D8-4028-8FF8-D0261D777B32}" dt="2021-10-04T15:34:20.365" v="578" actId="478"/>
          <ac:picMkLst>
            <pc:docMk/>
            <pc:sldMk cId="3194492628" sldId="301"/>
            <ac:picMk id="9" creationId="{EAB9B2DA-34FD-4E62-B9A5-3702BEEC1722}"/>
          </ac:picMkLst>
        </pc:picChg>
        <pc:picChg chg="del mod">
          <ac:chgData name="Loan Tran" userId="b26f084bd8b75064" providerId="LiveId" clId="{CD0CB648-46D8-4028-8FF8-D0261D777B32}" dt="2021-10-06T12:10:31.296" v="3879" actId="478"/>
          <ac:picMkLst>
            <pc:docMk/>
            <pc:sldMk cId="3194492628" sldId="301"/>
            <ac:picMk id="10" creationId="{C6ECBB57-E942-43EC-8308-0CA57168FD39}"/>
          </ac:picMkLst>
        </pc:picChg>
        <pc:picChg chg="add mod">
          <ac:chgData name="Loan Tran" userId="b26f084bd8b75064" providerId="LiveId" clId="{CD0CB648-46D8-4028-8FF8-D0261D777B32}" dt="2021-10-06T12:12:28.828" v="4157" actId="1037"/>
          <ac:picMkLst>
            <pc:docMk/>
            <pc:sldMk cId="3194492628" sldId="301"/>
            <ac:picMk id="11" creationId="{70052987-3C5E-4B02-AB31-8AF1A3F5B9B7}"/>
          </ac:picMkLst>
        </pc:picChg>
        <pc:picChg chg="del">
          <ac:chgData name="Loan Tran" userId="b26f084bd8b75064" providerId="LiveId" clId="{CD0CB648-46D8-4028-8FF8-D0261D777B32}" dt="2021-10-04T15:34:27.021" v="580" actId="478"/>
          <ac:picMkLst>
            <pc:docMk/>
            <pc:sldMk cId="3194492628" sldId="301"/>
            <ac:picMk id="11" creationId="{DE385AA1-35BF-4A62-997A-DCE943213B3B}"/>
          </ac:picMkLst>
        </pc:picChg>
        <pc:picChg chg="del mod">
          <ac:chgData name="Loan Tran" userId="b26f084bd8b75064" providerId="LiveId" clId="{CD0CB648-46D8-4028-8FF8-D0261D777B32}" dt="2021-10-06T12:10:38.516" v="3881" actId="478"/>
          <ac:picMkLst>
            <pc:docMk/>
            <pc:sldMk cId="3194492628" sldId="301"/>
            <ac:picMk id="12" creationId="{202EBFE1-A8CE-4C34-8B7A-4A102F784389}"/>
          </ac:picMkLst>
        </pc:picChg>
        <pc:picChg chg="del">
          <ac:chgData name="Loan Tran" userId="b26f084bd8b75064" providerId="LiveId" clId="{CD0CB648-46D8-4028-8FF8-D0261D777B32}" dt="2021-10-04T15:34:13.484" v="574" actId="478"/>
          <ac:picMkLst>
            <pc:docMk/>
            <pc:sldMk cId="3194492628" sldId="301"/>
            <ac:picMk id="13" creationId="{1A030C01-A0AE-4A11-A78D-4A8303CDAD22}"/>
          </ac:picMkLst>
        </pc:picChg>
        <pc:picChg chg="del">
          <ac:chgData name="Loan Tran" userId="b26f084bd8b75064" providerId="LiveId" clId="{CD0CB648-46D8-4028-8FF8-D0261D777B32}" dt="2021-10-04T15:34:10.755" v="573" actId="478"/>
          <ac:picMkLst>
            <pc:docMk/>
            <pc:sldMk cId="3194492628" sldId="301"/>
            <ac:picMk id="14" creationId="{16E86B20-C186-4D6A-928E-A2913781CA92}"/>
          </ac:picMkLst>
        </pc:picChg>
        <pc:picChg chg="mod">
          <ac:chgData name="Loan Tran" userId="b26f084bd8b75064" providerId="LiveId" clId="{CD0CB648-46D8-4028-8FF8-D0261D777B32}" dt="2021-10-06T12:11:26.553" v="3993" actId="1035"/>
          <ac:picMkLst>
            <pc:docMk/>
            <pc:sldMk cId="3194492628" sldId="301"/>
            <ac:picMk id="15" creationId="{1DF8C962-6AB3-49CC-B054-0A059125E711}"/>
          </ac:picMkLst>
        </pc:picChg>
      </pc:sldChg>
      <pc:sldChg chg="addSp delSp modSp mod addAnim delAnim modAnim">
        <pc:chgData name="Loan Tran" userId="b26f084bd8b75064" providerId="LiveId" clId="{CD0CB648-46D8-4028-8FF8-D0261D777B32}" dt="2021-10-07T12:14:55.454" v="6046" actId="20577"/>
        <pc:sldMkLst>
          <pc:docMk/>
          <pc:sldMk cId="855983098" sldId="302"/>
        </pc:sldMkLst>
        <pc:spChg chg="add mod ord">
          <ac:chgData name="Loan Tran" userId="b26f084bd8b75064" providerId="LiveId" clId="{CD0CB648-46D8-4028-8FF8-D0261D777B32}" dt="2021-10-06T12:20:53.184" v="5424" actId="20577"/>
          <ac:spMkLst>
            <pc:docMk/>
            <pc:sldMk cId="855983098" sldId="302"/>
            <ac:spMk id="2" creationId="{50C7BD5E-37DE-4BB3-B0B7-34F3171417A5}"/>
          </ac:spMkLst>
        </pc:spChg>
        <pc:spChg chg="add mod ord">
          <ac:chgData name="Loan Tran" userId="b26f084bd8b75064" providerId="LiveId" clId="{CD0CB648-46D8-4028-8FF8-D0261D777B32}" dt="2021-10-07T12:14:55.454" v="6046" actId="20577"/>
          <ac:spMkLst>
            <pc:docMk/>
            <pc:sldMk cId="855983098" sldId="302"/>
            <ac:spMk id="3" creationId="{88082843-BB3C-4E6B-A793-30555ED0D982}"/>
          </ac:spMkLst>
        </pc:spChg>
        <pc:spChg chg="add del mod">
          <ac:chgData name="Loan Tran" userId="b26f084bd8b75064" providerId="LiveId" clId="{CD0CB648-46D8-4028-8FF8-D0261D777B32}" dt="2021-10-04T15:43:05.460" v="1001"/>
          <ac:spMkLst>
            <pc:docMk/>
            <pc:sldMk cId="855983098" sldId="302"/>
            <ac:spMk id="11" creationId="{20CE98B7-A276-4F4A-B3EA-8C00C02F2224}"/>
          </ac:spMkLst>
        </pc:spChg>
        <pc:spChg chg="add del mod">
          <ac:chgData name="Loan Tran" userId="b26f084bd8b75064" providerId="LiveId" clId="{CD0CB648-46D8-4028-8FF8-D0261D777B32}" dt="2021-10-04T15:43:05.460" v="1001"/>
          <ac:spMkLst>
            <pc:docMk/>
            <pc:sldMk cId="855983098" sldId="302"/>
            <ac:spMk id="12" creationId="{5A305DAC-95E1-4780-946C-DF7D0D64C3B5}"/>
          </ac:spMkLst>
        </pc:spChg>
        <pc:spChg chg="add mod ord">
          <ac:chgData name="Loan Tran" userId="b26f084bd8b75064" providerId="LiveId" clId="{CD0CB648-46D8-4028-8FF8-D0261D777B32}" dt="2021-10-06T12:19:05.199" v="4919" actId="166"/>
          <ac:spMkLst>
            <pc:docMk/>
            <pc:sldMk cId="855983098" sldId="302"/>
            <ac:spMk id="14" creationId="{0BDC84B3-198D-401E-8888-03AA2ED53FBA}"/>
          </ac:spMkLst>
        </pc:spChg>
        <pc:spChg chg="add mod ord">
          <ac:chgData name="Loan Tran" userId="b26f084bd8b75064" providerId="LiveId" clId="{CD0CB648-46D8-4028-8FF8-D0261D777B32}" dt="2021-10-06T12:20:13.568" v="5176" actId="166"/>
          <ac:spMkLst>
            <pc:docMk/>
            <pc:sldMk cId="855983098" sldId="302"/>
            <ac:spMk id="15" creationId="{E7ED4D4B-FFD4-47FA-B929-FD72156670CC}"/>
          </ac:spMkLst>
        </pc:spChg>
        <pc:spChg chg="del">
          <ac:chgData name="Loan Tran" userId="b26f084bd8b75064" providerId="LiveId" clId="{CD0CB648-46D8-4028-8FF8-D0261D777B32}" dt="2021-10-04T15:40:02.742" v="918" actId="478"/>
          <ac:spMkLst>
            <pc:docMk/>
            <pc:sldMk cId="855983098" sldId="302"/>
            <ac:spMk id="57" creationId="{4083BA9C-48AF-4A2D-B58B-91BE674D17CD}"/>
          </ac:spMkLst>
        </pc:spChg>
        <pc:spChg chg="mod">
          <ac:chgData name="Loan Tran" userId="b26f084bd8b75064" providerId="LiveId" clId="{CD0CB648-46D8-4028-8FF8-D0261D777B32}" dt="2021-10-04T15:43:29.341" v="1045" actId="1035"/>
          <ac:spMkLst>
            <pc:docMk/>
            <pc:sldMk cId="855983098" sldId="302"/>
            <ac:spMk id="59" creationId="{1F0ADB27-3BA8-4077-A9D4-88D861070A51}"/>
          </ac:spMkLst>
        </pc:spChg>
        <pc:picChg chg="add del mod">
          <ac:chgData name="Loan Tran" userId="b26f084bd8b75064" providerId="LiveId" clId="{CD0CB648-46D8-4028-8FF8-D0261D777B32}" dt="2021-10-06T12:18:48.135" v="4891" actId="478"/>
          <ac:picMkLst>
            <pc:docMk/>
            <pc:sldMk cId="855983098" sldId="302"/>
            <ac:picMk id="13" creationId="{2A173FDA-3ABF-41DC-80DD-4685B1549357}"/>
          </ac:picMkLst>
        </pc:picChg>
        <pc:picChg chg="add mod">
          <ac:chgData name="Loan Tran" userId="b26f084bd8b75064" providerId="LiveId" clId="{CD0CB648-46D8-4028-8FF8-D0261D777B32}" dt="2021-10-06T12:19:15.529" v="4951" actId="1037"/>
          <ac:picMkLst>
            <pc:docMk/>
            <pc:sldMk cId="855983098" sldId="302"/>
            <ac:picMk id="17" creationId="{CF966C79-0142-4508-A64F-C8AEE63398E7}"/>
          </ac:picMkLst>
        </pc:picChg>
        <pc:picChg chg="add mod">
          <ac:chgData name="Loan Tran" userId="b26f084bd8b75064" providerId="LiveId" clId="{CD0CB648-46D8-4028-8FF8-D0261D777B32}" dt="2021-10-06T12:19:49.581" v="5059" actId="1037"/>
          <ac:picMkLst>
            <pc:docMk/>
            <pc:sldMk cId="855983098" sldId="302"/>
            <ac:picMk id="18" creationId="{86F5C540-D234-4045-9AE3-3555EC8B0B39}"/>
          </ac:picMkLst>
        </pc:picChg>
        <pc:picChg chg="add mod">
          <ac:chgData name="Loan Tran" userId="b26f084bd8b75064" providerId="LiveId" clId="{CD0CB648-46D8-4028-8FF8-D0261D777B32}" dt="2021-10-06T12:20:21.288" v="5223" actId="1038"/>
          <ac:picMkLst>
            <pc:docMk/>
            <pc:sldMk cId="855983098" sldId="302"/>
            <ac:picMk id="19" creationId="{DDAB181D-B745-481D-8E4E-A4726DED2418}"/>
          </ac:picMkLst>
        </pc:picChg>
        <pc:picChg chg="add mod">
          <ac:chgData name="Loan Tran" userId="b26f084bd8b75064" providerId="LiveId" clId="{CD0CB648-46D8-4028-8FF8-D0261D777B32}" dt="2021-10-06T12:20:48.027" v="5423" actId="1037"/>
          <ac:picMkLst>
            <pc:docMk/>
            <pc:sldMk cId="855983098" sldId="302"/>
            <ac:picMk id="20" creationId="{7562A51F-AD3E-47AD-B865-45287660FFC9}"/>
          </ac:picMkLst>
        </pc:picChg>
        <pc:picChg chg="del">
          <ac:chgData name="Loan Tran" userId="b26f084bd8b75064" providerId="LiveId" clId="{CD0CB648-46D8-4028-8FF8-D0261D777B32}" dt="2021-10-04T15:40:05.262" v="920" actId="478"/>
          <ac:picMkLst>
            <pc:docMk/>
            <pc:sldMk cId="855983098" sldId="302"/>
            <ac:picMk id="51" creationId="{26AC5D45-FEEA-480B-A08F-D436C7EDC8EC}"/>
          </ac:picMkLst>
        </pc:picChg>
        <pc:picChg chg="add del">
          <ac:chgData name="Loan Tran" userId="b26f084bd8b75064" providerId="LiveId" clId="{CD0CB648-46D8-4028-8FF8-D0261D777B32}" dt="2021-10-06T12:18:49.416" v="4892" actId="478"/>
          <ac:picMkLst>
            <pc:docMk/>
            <pc:sldMk cId="855983098" sldId="302"/>
            <ac:picMk id="52" creationId="{B6065E6D-7FE9-4DD2-896A-EF360BFBAF08}"/>
          </ac:picMkLst>
        </pc:picChg>
        <pc:picChg chg="del mod">
          <ac:chgData name="Loan Tran" userId="b26f084bd8b75064" providerId="LiveId" clId="{CD0CB648-46D8-4028-8FF8-D0261D777B32}" dt="2021-10-06T12:18:51.369" v="4894" actId="478"/>
          <ac:picMkLst>
            <pc:docMk/>
            <pc:sldMk cId="855983098" sldId="302"/>
            <ac:picMk id="53" creationId="{0DB1D258-15EF-4920-93EA-72B9252E8132}"/>
          </ac:picMkLst>
        </pc:picChg>
        <pc:picChg chg="del mod">
          <ac:chgData name="Loan Tran" userId="b26f084bd8b75064" providerId="LiveId" clId="{CD0CB648-46D8-4028-8FF8-D0261D777B32}" dt="2021-10-06T12:18:50.400" v="4893" actId="478"/>
          <ac:picMkLst>
            <pc:docMk/>
            <pc:sldMk cId="855983098" sldId="302"/>
            <ac:picMk id="54" creationId="{3807E1B0-3722-459B-A6F3-4F93DB80FDD0}"/>
          </ac:picMkLst>
        </pc:picChg>
        <pc:picChg chg="del">
          <ac:chgData name="Loan Tran" userId="b26f084bd8b75064" providerId="LiveId" clId="{CD0CB648-46D8-4028-8FF8-D0261D777B32}" dt="2021-10-04T15:40:03.990" v="919" actId="478"/>
          <ac:picMkLst>
            <pc:docMk/>
            <pc:sldMk cId="855983098" sldId="302"/>
            <ac:picMk id="55" creationId="{FF9ACB36-26DA-479C-8C72-2A154EDD13C8}"/>
          </ac:picMkLst>
        </pc:picChg>
        <pc:picChg chg="mod">
          <ac:chgData name="Loan Tran" userId="b26f084bd8b75064" providerId="LiveId" clId="{CD0CB648-46D8-4028-8FF8-D0261D777B32}" dt="2021-10-06T12:19:26.140" v="4955" actId="1035"/>
          <ac:picMkLst>
            <pc:docMk/>
            <pc:sldMk cId="855983098" sldId="302"/>
            <ac:picMk id="56" creationId="{EAA9C0AD-8AA0-498F-8511-CF45F4C07409}"/>
          </ac:picMkLst>
        </pc:picChg>
      </pc:sldChg>
      <pc:sldChg chg="addSp delSp modSp mod modAnim">
        <pc:chgData name="Loan Tran" userId="b26f084bd8b75064" providerId="LiveId" clId="{CD0CB648-46D8-4028-8FF8-D0261D777B32}" dt="2021-10-06T14:40:38.989" v="5959" actId="20577"/>
        <pc:sldMkLst>
          <pc:docMk/>
          <pc:sldMk cId="2677923277" sldId="303"/>
        </pc:sldMkLst>
        <pc:spChg chg="add mod ord">
          <ac:chgData name="Loan Tran" userId="b26f084bd8b75064" providerId="LiveId" clId="{CD0CB648-46D8-4028-8FF8-D0261D777B32}" dt="2021-10-06T14:40:38.989" v="5959" actId="20577"/>
          <ac:spMkLst>
            <pc:docMk/>
            <pc:sldMk cId="2677923277" sldId="303"/>
            <ac:spMk id="2" creationId="{064E250C-7327-4E26-A62C-E4468E708181}"/>
          </ac:spMkLst>
        </pc:spChg>
        <pc:spChg chg="add mod ord">
          <ac:chgData name="Loan Tran" userId="b26f084bd8b75064" providerId="LiveId" clId="{CD0CB648-46D8-4028-8FF8-D0261D777B32}" dt="2021-10-06T12:16:15.847" v="4538" actId="1035"/>
          <ac:spMkLst>
            <pc:docMk/>
            <pc:sldMk cId="2677923277" sldId="303"/>
            <ac:spMk id="3" creationId="{CB122AA7-8571-4353-91B2-39F40CB8EA8F}"/>
          </ac:spMkLst>
        </pc:spChg>
        <pc:spChg chg="add mod ord">
          <ac:chgData name="Loan Tran" userId="b26f084bd8b75064" providerId="LiveId" clId="{CD0CB648-46D8-4028-8FF8-D0261D777B32}" dt="2021-10-06T12:21:45.285" v="5430" actId="1035"/>
          <ac:spMkLst>
            <pc:docMk/>
            <pc:sldMk cId="2677923277" sldId="303"/>
            <ac:spMk id="4" creationId="{A3C12810-7C6E-4823-BCF7-1F798C4F8313}"/>
          </ac:spMkLst>
        </pc:spChg>
        <pc:spChg chg="add mod">
          <ac:chgData name="Loan Tran" userId="b26f084bd8b75064" providerId="LiveId" clId="{CD0CB648-46D8-4028-8FF8-D0261D777B32}" dt="2021-10-04T15:44:18.516" v="1053"/>
          <ac:spMkLst>
            <pc:docMk/>
            <pc:sldMk cId="2677923277" sldId="303"/>
            <ac:spMk id="9" creationId="{65BE8E64-F82B-4F6E-BE6B-FCC6FB3FC70C}"/>
          </ac:spMkLst>
        </pc:spChg>
        <pc:spChg chg="add mod ord">
          <ac:chgData name="Loan Tran" userId="b26f084bd8b75064" providerId="LiveId" clId="{CD0CB648-46D8-4028-8FF8-D0261D777B32}" dt="2021-10-06T12:15:04.196" v="4341" actId="1036"/>
          <ac:spMkLst>
            <pc:docMk/>
            <pc:sldMk cId="2677923277" sldId="303"/>
            <ac:spMk id="10" creationId="{86538CBE-26E9-402D-B978-F0811D25177E}"/>
          </ac:spMkLst>
        </pc:spChg>
        <pc:spChg chg="add mod ord">
          <ac:chgData name="Loan Tran" userId="b26f084bd8b75064" providerId="LiveId" clId="{CD0CB648-46D8-4028-8FF8-D0261D777B32}" dt="2021-10-06T12:17:02.806" v="4656" actId="166"/>
          <ac:spMkLst>
            <pc:docMk/>
            <pc:sldMk cId="2677923277" sldId="303"/>
            <ac:spMk id="11" creationId="{13FF0CD0-C520-4DEF-9EA8-8589EA7B2ECE}"/>
          </ac:spMkLst>
        </pc:spChg>
        <pc:spChg chg="del">
          <ac:chgData name="Loan Tran" userId="b26f084bd8b75064" providerId="LiveId" clId="{CD0CB648-46D8-4028-8FF8-D0261D777B32}" dt="2021-10-04T15:44:17.838" v="1052" actId="478"/>
          <ac:spMkLst>
            <pc:docMk/>
            <pc:sldMk cId="2677923277" sldId="303"/>
            <ac:spMk id="59" creationId="{1F0ADB27-3BA8-4077-A9D4-88D861070A51}"/>
          </ac:spMkLst>
        </pc:spChg>
        <pc:picChg chg="del">
          <ac:chgData name="Loan Tran" userId="b26f084bd8b75064" providerId="LiveId" clId="{CD0CB648-46D8-4028-8FF8-D0261D777B32}" dt="2021-10-06T12:13:45.622" v="4211" actId="478"/>
          <ac:picMkLst>
            <pc:docMk/>
            <pc:sldMk cId="2677923277" sldId="303"/>
            <ac:picMk id="13" creationId="{2A173FDA-3ABF-41DC-80DD-4685B1549357}"/>
          </ac:picMkLst>
        </pc:picChg>
        <pc:picChg chg="add mod">
          <ac:chgData name="Loan Tran" userId="b26f084bd8b75064" providerId="LiveId" clId="{CD0CB648-46D8-4028-8FF8-D0261D777B32}" dt="2021-10-06T12:17:17.527" v="4687" actId="1037"/>
          <ac:picMkLst>
            <pc:docMk/>
            <pc:sldMk cId="2677923277" sldId="303"/>
            <ac:picMk id="14" creationId="{281D05F6-4117-44EF-85D9-6491F5610F67}"/>
          </ac:picMkLst>
        </pc:picChg>
        <pc:picChg chg="add mod">
          <ac:chgData name="Loan Tran" userId="b26f084bd8b75064" providerId="LiveId" clId="{CD0CB648-46D8-4028-8FF8-D0261D777B32}" dt="2021-10-06T12:16:05.048" v="4527" actId="1038"/>
          <ac:picMkLst>
            <pc:docMk/>
            <pc:sldMk cId="2677923277" sldId="303"/>
            <ac:picMk id="15" creationId="{EE0B88D1-57C0-4FEA-9A54-657A730896BA}"/>
          </ac:picMkLst>
        </pc:picChg>
        <pc:picChg chg="add mod">
          <ac:chgData name="Loan Tran" userId="b26f084bd8b75064" providerId="LiveId" clId="{CD0CB648-46D8-4028-8FF8-D0261D777B32}" dt="2021-10-06T12:17:12.354" v="4685" actId="1037"/>
          <ac:picMkLst>
            <pc:docMk/>
            <pc:sldMk cId="2677923277" sldId="303"/>
            <ac:picMk id="17" creationId="{175B03A3-C616-4797-BCC5-298A8A95EC18}"/>
          </ac:picMkLst>
        </pc:picChg>
        <pc:picChg chg="add mod">
          <ac:chgData name="Loan Tran" userId="b26f084bd8b75064" providerId="LiveId" clId="{CD0CB648-46D8-4028-8FF8-D0261D777B32}" dt="2021-10-06T12:17:51.407" v="4890" actId="1037"/>
          <ac:picMkLst>
            <pc:docMk/>
            <pc:sldMk cId="2677923277" sldId="303"/>
            <ac:picMk id="18" creationId="{97DA1B12-2BD6-42DA-A8D8-6A97B7F497F6}"/>
          </ac:picMkLst>
        </pc:picChg>
        <pc:picChg chg="del">
          <ac:chgData name="Loan Tran" userId="b26f084bd8b75064" providerId="LiveId" clId="{CD0CB648-46D8-4028-8FF8-D0261D777B32}" dt="2021-10-06T12:13:47.200" v="4212" actId="478"/>
          <ac:picMkLst>
            <pc:docMk/>
            <pc:sldMk cId="2677923277" sldId="303"/>
            <ac:picMk id="52" creationId="{B6065E6D-7FE9-4DD2-896A-EF360BFBAF08}"/>
          </ac:picMkLst>
        </pc:picChg>
        <pc:picChg chg="del mod">
          <ac:chgData name="Loan Tran" userId="b26f084bd8b75064" providerId="LiveId" clId="{CD0CB648-46D8-4028-8FF8-D0261D777B32}" dt="2021-10-06T12:13:49.528" v="4214" actId="478"/>
          <ac:picMkLst>
            <pc:docMk/>
            <pc:sldMk cId="2677923277" sldId="303"/>
            <ac:picMk id="53" creationId="{0DB1D258-15EF-4920-93EA-72B9252E8132}"/>
          </ac:picMkLst>
        </pc:picChg>
        <pc:picChg chg="del">
          <ac:chgData name="Loan Tran" userId="b26f084bd8b75064" providerId="LiveId" clId="{CD0CB648-46D8-4028-8FF8-D0261D777B32}" dt="2021-10-06T12:13:48.544" v="4213" actId="478"/>
          <ac:picMkLst>
            <pc:docMk/>
            <pc:sldMk cId="2677923277" sldId="303"/>
            <ac:picMk id="54" creationId="{3807E1B0-3722-459B-A6F3-4F93DB80FDD0}"/>
          </ac:picMkLst>
        </pc:picChg>
        <pc:picChg chg="mod">
          <ac:chgData name="Loan Tran" userId="b26f084bd8b75064" providerId="LiveId" clId="{CD0CB648-46D8-4028-8FF8-D0261D777B32}" dt="2021-10-06T12:14:22.925" v="4222" actId="1035"/>
          <ac:picMkLst>
            <pc:docMk/>
            <pc:sldMk cId="2677923277" sldId="303"/>
            <ac:picMk id="56" creationId="{EAA9C0AD-8AA0-498F-8511-CF45F4C07409}"/>
          </ac:picMkLst>
        </pc:picChg>
      </pc:sldChg>
      <pc:sldChg chg="addSp delSp modSp mod modAnim">
        <pc:chgData name="Loan Tran" userId="b26f084bd8b75064" providerId="LiveId" clId="{CD0CB648-46D8-4028-8FF8-D0261D777B32}" dt="2021-10-06T14:57:57.257" v="6043"/>
        <pc:sldMkLst>
          <pc:docMk/>
          <pc:sldMk cId="562870723" sldId="304"/>
        </pc:sldMkLst>
        <pc:spChg chg="add mod">
          <ac:chgData name="Loan Tran" userId="b26f084bd8b75064" providerId="LiveId" clId="{CD0CB648-46D8-4028-8FF8-D0261D777B32}" dt="2021-10-06T14:57:21.159" v="6038" actId="1036"/>
          <ac:spMkLst>
            <pc:docMk/>
            <pc:sldMk cId="562870723" sldId="304"/>
            <ac:spMk id="2" creationId="{17B8EB55-6DB7-4FC7-B714-602AD0749626}"/>
          </ac:spMkLst>
        </pc:spChg>
        <pc:spChg chg="add mod">
          <ac:chgData name="Loan Tran" userId="b26f084bd8b75064" providerId="LiveId" clId="{CD0CB648-46D8-4028-8FF8-D0261D777B32}" dt="2021-10-06T14:57:08.814" v="6018" actId="1035"/>
          <ac:spMkLst>
            <pc:docMk/>
            <pc:sldMk cId="562870723" sldId="304"/>
            <ac:spMk id="4" creationId="{340EF1C3-9C9A-44B1-844A-67AAD6EBAD8D}"/>
          </ac:spMkLst>
        </pc:spChg>
        <pc:spChg chg="del">
          <ac:chgData name="Loan Tran" userId="b26f084bd8b75064" providerId="LiveId" clId="{CD0CB648-46D8-4028-8FF8-D0261D777B32}" dt="2021-10-04T15:55:32.011" v="1203" actId="478"/>
          <ac:spMkLst>
            <pc:docMk/>
            <pc:sldMk cId="562870723" sldId="304"/>
            <ac:spMk id="14" creationId="{00000000-0000-0000-0000-000000000000}"/>
          </ac:spMkLst>
        </pc:spChg>
        <pc:picChg chg="mod">
          <ac:chgData name="Loan Tran" userId="b26f084bd8b75064" providerId="LiveId" clId="{CD0CB648-46D8-4028-8FF8-D0261D777B32}" dt="2021-10-06T14:57:15.346" v="6023" actId="1035"/>
          <ac:picMkLst>
            <pc:docMk/>
            <pc:sldMk cId="562870723" sldId="304"/>
            <ac:picMk id="13" creationId="{00000000-0000-0000-0000-000000000000}"/>
          </ac:picMkLst>
        </pc:picChg>
      </pc:sldChg>
      <pc:sldMasterChg chg="del delSldLayout">
        <pc:chgData name="Loan Tran" userId="b26f084bd8b75064" providerId="LiveId" clId="{CD0CB648-46D8-4028-8FF8-D0261D777B32}" dt="2021-10-03T15:38:22.157" v="15" actId="47"/>
        <pc:sldMasterMkLst>
          <pc:docMk/>
          <pc:sldMasterMk cId="3908919884" sldId="2147483648"/>
        </pc:sldMasterMkLst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3171296779" sldId="2147483649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1989444161" sldId="2147483650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71740259" sldId="2147483651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2098203947" sldId="2147483652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2811641424" sldId="2147483653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3868156305" sldId="2147483654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3826500487" sldId="2147483655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88629035" sldId="2147483656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3244450748" sldId="2147483657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669368056" sldId="2147483658"/>
          </pc:sldLayoutMkLst>
        </pc:sldLayoutChg>
        <pc:sldLayoutChg chg="del">
          <pc:chgData name="Loan Tran" userId="b26f084bd8b75064" providerId="LiveId" clId="{CD0CB648-46D8-4028-8FF8-D0261D777B32}" dt="2021-10-03T15:38:22.157" v="15" actId="47"/>
          <pc:sldLayoutMkLst>
            <pc:docMk/>
            <pc:sldMasterMk cId="3908919884" sldId="2147483648"/>
            <pc:sldLayoutMk cId="2338479654" sldId="2147483659"/>
          </pc:sldLayoutMkLst>
        </pc:sldLayoutChg>
      </pc:sldMasterChg>
      <pc:sldMasterChg chg="del delSldLayout">
        <pc:chgData name="Loan Tran" userId="b26f084bd8b75064" providerId="LiveId" clId="{CD0CB648-46D8-4028-8FF8-D0261D777B32}" dt="2021-10-04T15:55:45.090" v="1205" actId="47"/>
        <pc:sldMasterMkLst>
          <pc:docMk/>
          <pc:sldMasterMk cId="349556583" sldId="2147483685"/>
        </pc:sldMasterMkLst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1110116004" sldId="2147483686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1316959576" sldId="2147483687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119007102" sldId="2147483688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1266729720" sldId="2147483689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3112985713" sldId="2147483690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1337058947" sldId="2147483691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2077519077" sldId="2147483692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56967306" sldId="2147483693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407398772" sldId="2147483694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290689540" sldId="2147483695"/>
          </pc:sldLayoutMkLst>
        </pc:sldLayoutChg>
        <pc:sldLayoutChg chg="del">
          <pc:chgData name="Loan Tran" userId="b26f084bd8b75064" providerId="LiveId" clId="{CD0CB648-46D8-4028-8FF8-D0261D777B32}" dt="2021-10-04T15:55:45.090" v="1205" actId="47"/>
          <pc:sldLayoutMkLst>
            <pc:docMk/>
            <pc:sldMasterMk cId="349556583" sldId="2147483685"/>
            <pc:sldLayoutMk cId="1907650783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C13E0-28FA-457C-9631-D37891AB4FB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BB73A-18B7-4C4E-B95E-809F9E5C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6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0A5EE-A425-4BED-B2D9-6A9A2A8661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40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0A5EE-A425-4BED-B2D9-6A9A2A8661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641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0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0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8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137D5-E093-4050-B983-0BF5ADD704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557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F58C5-A1AB-405C-BC87-E2F51870B5B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E0CAEA-0F9A-498C-9FFF-50492759512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50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56DD5F-5740-4472-A1B1-20A027E93CB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5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B0329-3C7F-4460-AED7-F557DDEDC0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5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CF139-3F0D-47AA-957C-FC2C3B2D568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49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DD8880-700D-4218-A9E0-DE0581E104B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47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F1B4F6-0249-443E-A1BB-E69293B2DA9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25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4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FCEB6-5EE8-4FF7-9BB5-62C4A96C1EF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14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729DCC-82BB-4EF6-BC90-E69960B85EA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298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F012D-B81C-4265-B22E-9F1A2130DED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459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88C21-2F69-47AB-AE5F-CA2258ABBE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75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1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3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F2924-B223-4F05-83DC-3F86298B8C37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A2005-7CAC-4622-BDD7-03E59101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8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10D63-78CE-499C-9B02-84F1A4FEB8D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4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D10FD4F-5168-420D-808A-3D33E2A17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2116274" y="1326637"/>
            <a:ext cx="8417859" cy="819431"/>
          </a:xfrm>
          <a:prstGeom prst="roundRect">
            <a:avLst>
              <a:gd name="adj" fmla="val 16667"/>
            </a:avLst>
          </a:prstGeom>
          <a:solidFill>
            <a:srgbClr val="CCECFF">
              <a:alpha val="0"/>
            </a:srgbClr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34381" y="1392663"/>
            <a:ext cx="840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GÒ VẤP</a:t>
            </a:r>
          </a:p>
        </p:txBody>
      </p:sp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420">
            <a:off x="2493243" y="2400696"/>
            <a:ext cx="826391" cy="83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401546" y="2493361"/>
            <a:ext cx="6527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4-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-356213" y="3574468"/>
            <a:ext cx="12701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GIỮA HỌC KÌ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323636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E164A9B9-8732-47AA-92F3-C60DD339F9C9}"/>
              </a:ext>
            </a:extLst>
          </p:cNvPr>
          <p:cNvGraphicFramePr>
            <a:graphicFrameLocks noGrp="1"/>
          </p:cNvGraphicFramePr>
          <p:nvPr/>
        </p:nvGraphicFramePr>
        <p:xfrm>
          <a:off x="-71562" y="-5170"/>
          <a:ext cx="12263562" cy="693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88">
                  <a:extLst>
                    <a:ext uri="{9D8B030D-6E8A-4147-A177-3AD203B41FA5}">
                      <a16:colId xmlns:a16="http://schemas.microsoft.com/office/drawing/2014/main" val="3380595287"/>
                    </a:ext>
                  </a:extLst>
                </a:gridCol>
                <a:gridCol w="5088835">
                  <a:extLst>
                    <a:ext uri="{9D8B030D-6E8A-4147-A177-3AD203B41FA5}">
                      <a16:colId xmlns:a16="http://schemas.microsoft.com/office/drawing/2014/main" val="1770683568"/>
                    </a:ext>
                  </a:extLst>
                </a:gridCol>
                <a:gridCol w="5115339">
                  <a:extLst>
                    <a:ext uri="{9D8B030D-6E8A-4147-A177-3AD203B41FA5}">
                      <a16:colId xmlns:a16="http://schemas.microsoft.com/office/drawing/2014/main" val="1439310708"/>
                    </a:ext>
                  </a:extLst>
                </a:gridCol>
              </a:tblGrid>
              <a:tr h="5728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57569"/>
                  </a:ext>
                </a:extLst>
              </a:tr>
              <a:tr h="3180315"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076064"/>
                  </a:ext>
                </a:extLst>
              </a:tr>
              <a:tr h="3180315">
                <a:tc>
                  <a:txBody>
                    <a:bodyPr/>
                    <a:lstStyle/>
                    <a:p>
                      <a:endParaRPr lang="en-US" sz="4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202053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EAA9C0AD-8AA0-498F-8511-CF45F4C07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34" y="627681"/>
            <a:ext cx="1958769" cy="62509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F0ADB27-3BA8-4077-A9D4-88D861070A51}"/>
              </a:ext>
            </a:extLst>
          </p:cNvPr>
          <p:cNvSpPr txBox="1"/>
          <p:nvPr/>
        </p:nvSpPr>
        <p:spPr>
          <a:xfrm>
            <a:off x="25180" y="2486958"/>
            <a:ext cx="17538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ngoặc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966C79-0142-4508-A64F-C8AEE6339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720" y="595294"/>
            <a:ext cx="5170423" cy="3147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DC84B3-198D-401E-8888-03AA2ED53FBA}"/>
              </a:ext>
            </a:extLst>
          </p:cNvPr>
          <p:cNvSpPr txBox="1"/>
          <p:nvPr/>
        </p:nvSpPr>
        <p:spPr>
          <a:xfrm>
            <a:off x="2282184" y="1626103"/>
            <a:ext cx="467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F5C540-D234-4045-9AE3-3555EC8B0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922" y="595294"/>
            <a:ext cx="5170423" cy="3147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C7BD5E-37DE-4BB3-B0B7-34F3171417A5}"/>
              </a:ext>
            </a:extLst>
          </p:cNvPr>
          <p:cNvSpPr txBox="1"/>
          <p:nvPr/>
        </p:nvSpPr>
        <p:spPr>
          <a:xfrm>
            <a:off x="7307454" y="1440124"/>
            <a:ext cx="4696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AB181D-B745-481D-8E4E-A4726DED2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714" y="3756963"/>
            <a:ext cx="5170423" cy="31475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ED4D4B-FFD4-47FA-B929-FD72156670CC}"/>
              </a:ext>
            </a:extLst>
          </p:cNvPr>
          <p:cNvSpPr txBox="1"/>
          <p:nvPr/>
        </p:nvSpPr>
        <p:spPr>
          <a:xfrm>
            <a:off x="2282184" y="4784395"/>
            <a:ext cx="4765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62A51F-AD3E-47AD-B865-45287660F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671" y="3764704"/>
            <a:ext cx="5170423" cy="3147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082843-BB3C-4E6B-A793-30555ED0D982}"/>
              </a:ext>
            </a:extLst>
          </p:cNvPr>
          <p:cNvSpPr txBox="1"/>
          <p:nvPr/>
        </p:nvSpPr>
        <p:spPr>
          <a:xfrm>
            <a:off x="7307453" y="4531298"/>
            <a:ext cx="4696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59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0EF1C3-9C9A-44B1-844A-67AAD6EBAD8D}"/>
              </a:ext>
            </a:extLst>
          </p:cNvPr>
          <p:cNvSpPr txBox="1"/>
          <p:nvPr/>
        </p:nvSpPr>
        <p:spPr>
          <a:xfrm>
            <a:off x="2338754" y="2614280"/>
            <a:ext cx="75350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8EB55-6DB7-4FC7-B714-602AD0749626}"/>
              </a:ext>
            </a:extLst>
          </p:cNvPr>
          <p:cNvSpPr txBox="1"/>
          <p:nvPr/>
        </p:nvSpPr>
        <p:spPr>
          <a:xfrm>
            <a:off x="5363308" y="1565029"/>
            <a:ext cx="1829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7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92A8DCAE-2F0E-4289-82D9-DE08754F6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67950" y="1471267"/>
            <a:ext cx="112620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 các </a:t>
            </a:r>
            <a:r>
              <a:rPr kumimoji="0" lang="en-US" sz="72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vui</a:t>
            </a: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ngoan</a:t>
            </a: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nhé</a:t>
            </a:r>
            <a:r>
              <a:rPr kumimoji="0" lang="en-US" sz="7200" b="1" i="0" u="none" strike="noStrike" kern="1200" cap="none" spc="0" normalizeH="0" baseline="0" noProof="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733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74093" y="2171753"/>
            <a:ext cx="88403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5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E164A9B9-8732-47AA-92F3-C60DD339F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49968"/>
              </p:ext>
            </p:extLst>
          </p:nvPr>
        </p:nvGraphicFramePr>
        <p:xfrm>
          <a:off x="4746" y="0"/>
          <a:ext cx="12192000" cy="714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407">
                  <a:extLst>
                    <a:ext uri="{9D8B030D-6E8A-4147-A177-3AD203B41FA5}">
                      <a16:colId xmlns:a16="http://schemas.microsoft.com/office/drawing/2014/main" val="3380595287"/>
                    </a:ext>
                  </a:extLst>
                </a:gridCol>
                <a:gridCol w="4716230">
                  <a:extLst>
                    <a:ext uri="{9D8B030D-6E8A-4147-A177-3AD203B41FA5}">
                      <a16:colId xmlns:a16="http://schemas.microsoft.com/office/drawing/2014/main" val="1770683568"/>
                    </a:ext>
                  </a:extLst>
                </a:gridCol>
                <a:gridCol w="2017363">
                  <a:extLst>
                    <a:ext uri="{9D8B030D-6E8A-4147-A177-3AD203B41FA5}">
                      <a16:colId xmlns:a16="http://schemas.microsoft.com/office/drawing/2014/main" val="1439310708"/>
                    </a:ext>
                  </a:extLst>
                </a:gridCol>
              </a:tblGrid>
              <a:tr h="66206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Măng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57569"/>
                  </a:ext>
                </a:extLst>
              </a:tr>
              <a:tr h="61959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41998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226ABCD-524E-43C2-96FB-3F1D1910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" y="1004930"/>
            <a:ext cx="5454766" cy="60139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CE9773-1367-4552-8CE4-B80D64A4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72" y="1007390"/>
            <a:ext cx="4632914" cy="60115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19D56F-314F-44B1-9CFD-47E06B89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602" y="1004930"/>
            <a:ext cx="1982397" cy="60115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D10C9D4-AEC8-4678-926B-8B305DE845E5}"/>
              </a:ext>
            </a:extLst>
          </p:cNvPr>
          <p:cNvSpPr txBox="1"/>
          <p:nvPr/>
        </p:nvSpPr>
        <p:spPr>
          <a:xfrm>
            <a:off x="1778863" y="1124895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2AF10A-28C2-46ED-AD66-02EB0D9166AB}"/>
              </a:ext>
            </a:extLst>
          </p:cNvPr>
          <p:cNvSpPr txBox="1"/>
          <p:nvPr/>
        </p:nvSpPr>
        <p:spPr>
          <a:xfrm>
            <a:off x="6999936" y="1121058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6227CE-263E-451E-9AA2-6945331B8E02}"/>
              </a:ext>
            </a:extLst>
          </p:cNvPr>
          <p:cNvSpPr txBox="1"/>
          <p:nvPr/>
        </p:nvSpPr>
        <p:spPr>
          <a:xfrm>
            <a:off x="10420570" y="1237435"/>
            <a:ext cx="161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5B4C6-387B-463E-BF7A-D0EE24AD626D}"/>
              </a:ext>
            </a:extLst>
          </p:cNvPr>
          <p:cNvSpPr txBox="1"/>
          <p:nvPr/>
        </p:nvSpPr>
        <p:spPr>
          <a:xfrm>
            <a:off x="295746" y="1494730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1DE85-CB9D-42F7-97E1-16094C07252C}"/>
              </a:ext>
            </a:extLst>
          </p:cNvPr>
          <p:cNvSpPr txBox="1"/>
          <p:nvPr/>
        </p:nvSpPr>
        <p:spPr>
          <a:xfrm>
            <a:off x="1815005" y="4395269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32888-39CB-4E93-8B4A-4907B18DDECC}"/>
              </a:ext>
            </a:extLst>
          </p:cNvPr>
          <p:cNvSpPr txBox="1"/>
          <p:nvPr/>
        </p:nvSpPr>
        <p:spPr>
          <a:xfrm>
            <a:off x="5766441" y="1481924"/>
            <a:ext cx="213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797FE2-467D-46EA-BB53-E5D7063936F1}"/>
              </a:ext>
            </a:extLst>
          </p:cNvPr>
          <p:cNvSpPr txBox="1"/>
          <p:nvPr/>
        </p:nvSpPr>
        <p:spPr>
          <a:xfrm>
            <a:off x="6980905" y="4389087"/>
            <a:ext cx="1946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87C52-600F-402B-A6ED-159A784C4BAF}"/>
              </a:ext>
            </a:extLst>
          </p:cNvPr>
          <p:cNvSpPr txBox="1"/>
          <p:nvPr/>
        </p:nvSpPr>
        <p:spPr>
          <a:xfrm>
            <a:off x="371959" y="1487425"/>
            <a:ext cx="50566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dung,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1CAF1-D79D-47D3-867F-7F43D2101A03}"/>
              </a:ext>
            </a:extLst>
          </p:cNvPr>
          <p:cNvSpPr txBox="1"/>
          <p:nvPr/>
        </p:nvSpPr>
        <p:spPr>
          <a:xfrm>
            <a:off x="1696915" y="4405554"/>
            <a:ext cx="39360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hung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F1D4A-0175-4393-8105-5E6CDE4704B1}"/>
              </a:ext>
            </a:extLst>
          </p:cNvPr>
          <p:cNvSpPr txBox="1"/>
          <p:nvPr/>
        </p:nvSpPr>
        <p:spPr>
          <a:xfrm>
            <a:off x="5834439" y="1471528"/>
            <a:ext cx="4301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8994C6-A785-49D2-8C0D-6238688785B5}"/>
              </a:ext>
            </a:extLst>
          </p:cNvPr>
          <p:cNvSpPr txBox="1"/>
          <p:nvPr/>
        </p:nvSpPr>
        <p:spPr>
          <a:xfrm>
            <a:off x="6879728" y="4377730"/>
            <a:ext cx="3101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lọc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…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486D37-7A50-4AAF-921D-1A1D503952B4}"/>
              </a:ext>
            </a:extLst>
          </p:cNvPr>
          <p:cNvSpPr txBox="1"/>
          <p:nvPr/>
        </p:nvSpPr>
        <p:spPr>
          <a:xfrm>
            <a:off x="10451033" y="1888276"/>
            <a:ext cx="1611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58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" grpId="0"/>
      <p:bldP spid="10" grpId="0"/>
      <p:bldP spid="11" grpId="0"/>
      <p:bldP spid="12" grpId="0"/>
      <p:bldP spid="3" grpId="0"/>
      <p:bldP spid="15" grpId="0"/>
      <p:bldP spid="2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47614" y="2382781"/>
            <a:ext cx="97877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tục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6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7">
            <a:extLst>
              <a:ext uri="{FF2B5EF4-FFF2-40B4-BE49-F238E27FC236}">
                <a16:creationId xmlns:a16="http://schemas.microsoft.com/office/drawing/2014/main" id="{503DEDE2-5F48-4D83-80BF-98F33BE992C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939531"/>
        </p:xfrm>
        <a:graphic>
          <a:graphicData uri="http://schemas.openxmlformats.org/drawingml/2006/table">
            <a:tbl>
              <a:tblPr firstRow="1" bandRow="1"/>
              <a:tblGrid>
                <a:gridCol w="2083242">
                  <a:extLst>
                    <a:ext uri="{9D8B030D-6E8A-4147-A177-3AD203B41FA5}">
                      <a16:colId xmlns:a16="http://schemas.microsoft.com/office/drawing/2014/main" val="3691826100"/>
                    </a:ext>
                  </a:extLst>
                </a:gridCol>
                <a:gridCol w="5025224">
                  <a:extLst>
                    <a:ext uri="{9D8B030D-6E8A-4147-A177-3AD203B41FA5}">
                      <a16:colId xmlns:a16="http://schemas.microsoft.com/office/drawing/2014/main" val="1397798384"/>
                    </a:ext>
                  </a:extLst>
                </a:gridCol>
                <a:gridCol w="5083534">
                  <a:extLst>
                    <a:ext uri="{9D8B030D-6E8A-4147-A177-3AD203B41FA5}">
                      <a16:colId xmlns:a16="http://schemas.microsoft.com/office/drawing/2014/main" val="1033191321"/>
                    </a:ext>
                  </a:extLst>
                </a:gridCol>
              </a:tblGrid>
              <a:tr h="375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05919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89061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13167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5210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A030C01-A0AE-4A11-A78D-4A8303CDA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" y="516841"/>
            <a:ext cx="2034208" cy="64226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8FD3B4-7F50-4190-AD44-D0A0C64E3538}"/>
              </a:ext>
            </a:extLst>
          </p:cNvPr>
          <p:cNvSpPr txBox="1"/>
          <p:nvPr/>
        </p:nvSpPr>
        <p:spPr>
          <a:xfrm>
            <a:off x="251290" y="2166114"/>
            <a:ext cx="1581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DA306B-2B13-4CB9-B1B7-210D89A3B110}"/>
              </a:ext>
            </a:extLst>
          </p:cNvPr>
          <p:cNvGrpSpPr/>
          <p:nvPr/>
        </p:nvGrpSpPr>
        <p:grpSpPr>
          <a:xfrm>
            <a:off x="7108426" y="513222"/>
            <a:ext cx="5062167" cy="6418184"/>
            <a:chOff x="3929634" y="443381"/>
            <a:chExt cx="5062167" cy="694064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772829-246B-4AC5-9745-93CD400BCCD9}"/>
                </a:ext>
              </a:extLst>
            </p:cNvPr>
            <p:cNvSpPr/>
            <p:nvPr/>
          </p:nvSpPr>
          <p:spPr>
            <a:xfrm>
              <a:off x="3959090" y="443381"/>
              <a:ext cx="5032711" cy="694064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图片 27">
              <a:extLst>
                <a:ext uri="{FF2B5EF4-FFF2-40B4-BE49-F238E27FC236}">
                  <a16:creationId xmlns:a16="http://schemas.microsoft.com/office/drawing/2014/main" id="{BF01ECEE-9503-4557-A60E-87FF8A4C4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00"/>
            <a:stretch>
              <a:fillRect/>
            </a:stretch>
          </p:blipFill>
          <p:spPr>
            <a:xfrm>
              <a:off x="3987081" y="468016"/>
              <a:ext cx="5004720" cy="685799"/>
            </a:xfrm>
            <a:prstGeom prst="rect">
              <a:avLst/>
            </a:prstGeom>
          </p:spPr>
        </p:pic>
        <p:pic>
          <p:nvPicPr>
            <p:cNvPr id="38" name="图片 28">
              <a:extLst>
                <a:ext uri="{FF2B5EF4-FFF2-40B4-BE49-F238E27FC236}">
                  <a16:creationId xmlns:a16="http://schemas.microsoft.com/office/drawing/2014/main" id="{98CE1C70-90C4-470C-905A-EFBF84CF2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00"/>
            <a:stretch>
              <a:fillRect/>
            </a:stretch>
          </p:blipFill>
          <p:spPr>
            <a:xfrm flipH="1" flipV="1">
              <a:off x="3987081" y="6708579"/>
              <a:ext cx="5004720" cy="651956"/>
            </a:xfrm>
            <a:prstGeom prst="rect">
              <a:avLst/>
            </a:prstGeom>
          </p:spPr>
        </p:pic>
        <p:pic>
          <p:nvPicPr>
            <p:cNvPr id="39" name="图片 3">
              <a:extLst>
                <a:ext uri="{FF2B5EF4-FFF2-40B4-BE49-F238E27FC236}">
                  <a16:creationId xmlns:a16="http://schemas.microsoft.com/office/drawing/2014/main" id="{E5C098AB-A5C6-4844-8DF9-4ADCF757D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7082" y="1022590"/>
              <a:ext cx="1373654" cy="969874"/>
            </a:xfrm>
            <a:prstGeom prst="rect">
              <a:avLst/>
            </a:prstGeom>
          </p:spPr>
        </p:pic>
        <p:pic>
          <p:nvPicPr>
            <p:cNvPr id="40" name="图片 16">
              <a:extLst>
                <a:ext uri="{FF2B5EF4-FFF2-40B4-BE49-F238E27FC236}">
                  <a16:creationId xmlns:a16="http://schemas.microsoft.com/office/drawing/2014/main" id="{0541B50B-521B-469F-9896-1D325E5F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7296" y="972835"/>
              <a:ext cx="1033783" cy="1069384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54197ECA-5C58-4941-A85D-A5FD267F7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9634" y="5872438"/>
              <a:ext cx="1026506" cy="1505258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1FCC551-583D-482C-8AB3-F7439AC52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4955" y="489498"/>
            <a:ext cx="5088931" cy="64501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900177-3A0D-4F46-8DD0-77839B74DBE5}"/>
              </a:ext>
            </a:extLst>
          </p:cNvPr>
          <p:cNvSpPr txBox="1"/>
          <p:nvPr/>
        </p:nvSpPr>
        <p:spPr>
          <a:xfrm>
            <a:off x="7326499" y="2376430"/>
            <a:ext cx="4793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4F8822-B4B2-41BA-9DA1-136F4AD1DE47}"/>
              </a:ext>
            </a:extLst>
          </p:cNvPr>
          <p:cNvSpPr txBox="1"/>
          <p:nvPr/>
        </p:nvSpPr>
        <p:spPr>
          <a:xfrm>
            <a:off x="2157054" y="1598596"/>
            <a:ext cx="50822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endParaRPr lang="vi-VN" sz="2800" noProof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cọp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       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91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7">
            <a:extLst>
              <a:ext uri="{FF2B5EF4-FFF2-40B4-BE49-F238E27FC236}">
                <a16:creationId xmlns:a16="http://schemas.microsoft.com/office/drawing/2014/main" id="{503DEDE2-5F48-4D83-80BF-98F33BE99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16207"/>
              </p:ext>
            </p:extLst>
          </p:nvPr>
        </p:nvGraphicFramePr>
        <p:xfrm>
          <a:off x="0" y="0"/>
          <a:ext cx="12192000" cy="6939531"/>
        </p:xfrm>
        <a:graphic>
          <a:graphicData uri="http://schemas.openxmlformats.org/drawingml/2006/table">
            <a:tbl>
              <a:tblPr firstRow="1" bandRow="1"/>
              <a:tblGrid>
                <a:gridCol w="2083242">
                  <a:extLst>
                    <a:ext uri="{9D8B030D-6E8A-4147-A177-3AD203B41FA5}">
                      <a16:colId xmlns:a16="http://schemas.microsoft.com/office/drawing/2014/main" val="3691826100"/>
                    </a:ext>
                  </a:extLst>
                </a:gridCol>
                <a:gridCol w="5025224">
                  <a:extLst>
                    <a:ext uri="{9D8B030D-6E8A-4147-A177-3AD203B41FA5}">
                      <a16:colId xmlns:a16="http://schemas.microsoft.com/office/drawing/2014/main" val="1397798384"/>
                    </a:ext>
                  </a:extLst>
                </a:gridCol>
                <a:gridCol w="5083534">
                  <a:extLst>
                    <a:ext uri="{9D8B030D-6E8A-4147-A177-3AD203B41FA5}">
                      <a16:colId xmlns:a16="http://schemas.microsoft.com/office/drawing/2014/main" val="1033191321"/>
                    </a:ext>
                  </a:extLst>
                </a:gridCol>
              </a:tblGrid>
              <a:tr h="375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05919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89061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13167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5210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6E86B20-C186-4D6A-928E-A2913781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" y="526943"/>
            <a:ext cx="2043483" cy="638159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CA9D46-6E55-4166-A332-7EEBEB42492A}"/>
              </a:ext>
            </a:extLst>
          </p:cNvPr>
          <p:cNvSpPr txBox="1"/>
          <p:nvPr/>
        </p:nvSpPr>
        <p:spPr>
          <a:xfrm>
            <a:off x="314640" y="2500269"/>
            <a:ext cx="1581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3454D0-5C28-4991-9279-47687865E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08" y="504996"/>
            <a:ext cx="5088931" cy="6450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AB28E3-851A-460F-ABAE-320B7C7D8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843" y="479168"/>
            <a:ext cx="5088931" cy="64501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A415BBC-7794-4722-9E30-8CC30F76DE09}"/>
              </a:ext>
            </a:extLst>
          </p:cNvPr>
          <p:cNvSpPr txBox="1"/>
          <p:nvPr/>
        </p:nvSpPr>
        <p:spPr>
          <a:xfrm>
            <a:off x="2070648" y="1704144"/>
            <a:ext cx="4965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DE8E61-65CB-4CD8-BD79-8F4B2B4B9DC4}"/>
              </a:ext>
            </a:extLst>
          </p:cNvPr>
          <p:cNvSpPr txBox="1"/>
          <p:nvPr/>
        </p:nvSpPr>
        <p:spPr>
          <a:xfrm>
            <a:off x="2039651" y="4281940"/>
            <a:ext cx="5314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A5A48-D7F9-4DFB-AF59-0A4BABBE2F81}"/>
              </a:ext>
            </a:extLst>
          </p:cNvPr>
          <p:cNvSpPr txBox="1"/>
          <p:nvPr/>
        </p:nvSpPr>
        <p:spPr>
          <a:xfrm>
            <a:off x="7143105" y="1971867"/>
            <a:ext cx="5046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0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7">
            <a:extLst>
              <a:ext uri="{FF2B5EF4-FFF2-40B4-BE49-F238E27FC236}">
                <a16:creationId xmlns:a16="http://schemas.microsoft.com/office/drawing/2014/main" id="{503DEDE2-5F48-4D83-80BF-98F33BE992C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6939531"/>
        </p:xfrm>
        <a:graphic>
          <a:graphicData uri="http://schemas.openxmlformats.org/drawingml/2006/table">
            <a:tbl>
              <a:tblPr firstRow="1" bandRow="1"/>
              <a:tblGrid>
                <a:gridCol w="2083242">
                  <a:extLst>
                    <a:ext uri="{9D8B030D-6E8A-4147-A177-3AD203B41FA5}">
                      <a16:colId xmlns:a16="http://schemas.microsoft.com/office/drawing/2014/main" val="3691826100"/>
                    </a:ext>
                  </a:extLst>
                </a:gridCol>
                <a:gridCol w="5025224">
                  <a:extLst>
                    <a:ext uri="{9D8B030D-6E8A-4147-A177-3AD203B41FA5}">
                      <a16:colId xmlns:a16="http://schemas.microsoft.com/office/drawing/2014/main" val="1397798384"/>
                    </a:ext>
                  </a:extLst>
                </a:gridCol>
                <a:gridCol w="5083534">
                  <a:extLst>
                    <a:ext uri="{9D8B030D-6E8A-4147-A177-3AD203B41FA5}">
                      <a16:colId xmlns:a16="http://schemas.microsoft.com/office/drawing/2014/main" val="1033191321"/>
                    </a:ext>
                  </a:extLst>
                </a:gridCol>
              </a:tblGrid>
              <a:tr h="375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05919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989061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813167"/>
                  </a:ext>
                </a:extLst>
              </a:tr>
              <a:tr h="21607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952106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DF8C962-6AB3-49CC-B054-0A059125E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" y="511445"/>
            <a:ext cx="2034214" cy="641258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5AF963-D551-4458-BCE1-392E5140396B}"/>
              </a:ext>
            </a:extLst>
          </p:cNvPr>
          <p:cNvSpPr txBox="1"/>
          <p:nvPr/>
        </p:nvSpPr>
        <p:spPr>
          <a:xfrm>
            <a:off x="19883" y="2537179"/>
            <a:ext cx="2043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691F34-E143-40AD-82B3-13BB3486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03" y="489498"/>
            <a:ext cx="5088931" cy="6450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052987-3C5E-4B02-AB31-8AF1A3F5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590" y="494667"/>
            <a:ext cx="5088931" cy="64501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5ECE36-BF25-4A8A-A83C-CE697DDC1177}"/>
              </a:ext>
            </a:extLst>
          </p:cNvPr>
          <p:cNvSpPr txBox="1"/>
          <p:nvPr/>
        </p:nvSpPr>
        <p:spPr>
          <a:xfrm>
            <a:off x="2230544" y="2293492"/>
            <a:ext cx="48620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B93CAA-1FAC-43BE-A378-4C5B0CA47015}"/>
              </a:ext>
            </a:extLst>
          </p:cNvPr>
          <p:cNvSpPr txBox="1"/>
          <p:nvPr/>
        </p:nvSpPr>
        <p:spPr>
          <a:xfrm>
            <a:off x="7229961" y="2204338"/>
            <a:ext cx="4930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4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16892" y="2505670"/>
            <a:ext cx="9558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E164A9B9-8732-47AA-92F3-C60DD339F9C9}"/>
              </a:ext>
            </a:extLst>
          </p:cNvPr>
          <p:cNvGraphicFramePr>
            <a:graphicFrameLocks noGrp="1"/>
          </p:cNvGraphicFramePr>
          <p:nvPr/>
        </p:nvGraphicFramePr>
        <p:xfrm>
          <a:off x="-71562" y="-5170"/>
          <a:ext cx="12263562" cy="693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88">
                  <a:extLst>
                    <a:ext uri="{9D8B030D-6E8A-4147-A177-3AD203B41FA5}">
                      <a16:colId xmlns:a16="http://schemas.microsoft.com/office/drawing/2014/main" val="3380595287"/>
                    </a:ext>
                  </a:extLst>
                </a:gridCol>
                <a:gridCol w="5088835">
                  <a:extLst>
                    <a:ext uri="{9D8B030D-6E8A-4147-A177-3AD203B41FA5}">
                      <a16:colId xmlns:a16="http://schemas.microsoft.com/office/drawing/2014/main" val="1770683568"/>
                    </a:ext>
                  </a:extLst>
                </a:gridCol>
                <a:gridCol w="5115339">
                  <a:extLst>
                    <a:ext uri="{9D8B030D-6E8A-4147-A177-3AD203B41FA5}">
                      <a16:colId xmlns:a16="http://schemas.microsoft.com/office/drawing/2014/main" val="1439310708"/>
                    </a:ext>
                  </a:extLst>
                </a:gridCol>
              </a:tblGrid>
              <a:tr h="57288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57569"/>
                  </a:ext>
                </a:extLst>
              </a:tr>
              <a:tr h="3180315"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076064"/>
                  </a:ext>
                </a:extLst>
              </a:tr>
              <a:tr h="3180315">
                <a:tc>
                  <a:txBody>
                    <a:bodyPr/>
                    <a:lstStyle/>
                    <a:p>
                      <a:endParaRPr lang="en-US" sz="4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202053"/>
                  </a:ext>
                </a:extLst>
              </a:tr>
            </a:tbl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EAA9C0AD-8AA0-498F-8511-CF45F4C07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34" y="627681"/>
            <a:ext cx="1958769" cy="625090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BE8E64-F82B-4F6E-BE6B-FCC6FB3FC70C}"/>
              </a:ext>
            </a:extLst>
          </p:cNvPr>
          <p:cNvSpPr txBox="1"/>
          <p:nvPr/>
        </p:nvSpPr>
        <p:spPr>
          <a:xfrm>
            <a:off x="166979" y="2530177"/>
            <a:ext cx="1661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1D05F6-4117-44EF-85D9-6491F561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719" y="595294"/>
            <a:ext cx="5170423" cy="31475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538CBE-26E9-402D-B978-F0811D25177E}"/>
              </a:ext>
            </a:extLst>
          </p:cNvPr>
          <p:cNvSpPr txBox="1"/>
          <p:nvPr/>
        </p:nvSpPr>
        <p:spPr>
          <a:xfrm>
            <a:off x="2149104" y="1085870"/>
            <a:ext cx="4760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0B88D1-57C0-4FEA-9A54-657A73089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089" y="600463"/>
            <a:ext cx="5170423" cy="31475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4E250C-7327-4E26-A62C-E4468E708181}"/>
              </a:ext>
            </a:extLst>
          </p:cNvPr>
          <p:cNvSpPr txBox="1"/>
          <p:nvPr/>
        </p:nvSpPr>
        <p:spPr>
          <a:xfrm>
            <a:off x="7304999" y="1107687"/>
            <a:ext cx="4737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“S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22AA7-8571-4353-91B2-39F40CB8EA8F}"/>
              </a:ext>
            </a:extLst>
          </p:cNvPr>
          <p:cNvSpPr txBox="1"/>
          <p:nvPr/>
        </p:nvSpPr>
        <p:spPr>
          <a:xfrm>
            <a:off x="7266254" y="2084490"/>
            <a:ext cx="4720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5B03A3-C616-4797-BCC5-298A8A95E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88" y="3754380"/>
            <a:ext cx="5170423" cy="31475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FF0CD0-C520-4DEF-9EA8-8589EA7B2ECE}"/>
              </a:ext>
            </a:extLst>
          </p:cNvPr>
          <p:cNvSpPr txBox="1"/>
          <p:nvPr/>
        </p:nvSpPr>
        <p:spPr>
          <a:xfrm>
            <a:off x="2149104" y="4706923"/>
            <a:ext cx="4637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DA1B12-2BD6-42DA-A8D8-6A97B7F49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425" y="3756964"/>
            <a:ext cx="5170423" cy="314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C12810-7C6E-4823-BCF7-1F798C4F8313}"/>
              </a:ext>
            </a:extLst>
          </p:cNvPr>
          <p:cNvSpPr txBox="1"/>
          <p:nvPr/>
        </p:nvSpPr>
        <p:spPr>
          <a:xfrm>
            <a:off x="7265300" y="4256057"/>
            <a:ext cx="4926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aseline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8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11" grpId="0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862</Words>
  <Application>Microsoft Office PowerPoint</Application>
  <PresentationFormat>Widescreen</PresentationFormat>
  <Paragraphs>96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1_Office Theme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NGA-PC</dc:creator>
  <cp:lastModifiedBy>Loan Tran</cp:lastModifiedBy>
  <cp:revision>46</cp:revision>
  <dcterms:created xsi:type="dcterms:W3CDTF">2021-10-02T05:37:11Z</dcterms:created>
  <dcterms:modified xsi:type="dcterms:W3CDTF">2021-10-10T10:08:50Z</dcterms:modified>
</cp:coreProperties>
</file>